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7"/>
  </p:notesMasterIdLst>
  <p:sldIdLst>
    <p:sldId id="256" r:id="rId5"/>
    <p:sldId id="318" r:id="rId6"/>
    <p:sldId id="319" r:id="rId7"/>
    <p:sldId id="324" r:id="rId8"/>
    <p:sldId id="320" r:id="rId9"/>
    <p:sldId id="323" r:id="rId10"/>
    <p:sldId id="326" r:id="rId11"/>
    <p:sldId id="327" r:id="rId12"/>
    <p:sldId id="325" r:id="rId13"/>
    <p:sldId id="321" r:id="rId14"/>
    <p:sldId id="322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413DA-A0E4-4CF8-A0FE-19A8C5637D0E}" v="41" dt="2023-04-12T22:18:39.564"/>
    <p1510:client id="{436BCD9C-E8B9-4A4A-8028-A4D70DF986EC}" v="1" dt="2023-04-13T19:49:04.808"/>
    <p1510:client id="{4DA6411B-C8CA-3F4E-9FB4-E02DCBED9402}" v="1353" dt="2023-04-13T21:28:55.149"/>
    <p1510:client id="{516E2E93-E270-4472-9AC0-59DC30565CEF}" v="2" dt="2023-04-13T21:53:46.130"/>
    <p1510:client id="{5ECEC985-2382-4D0F-B1F5-821352A8967B}" v="337" dt="2023-04-13T23:30:44.095"/>
    <p1510:client id="{CC27A8B7-47B3-4CD9-B220-1AC0580BF0A5}" v="1003" dt="2023-04-13T23:22:06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att Michael Watson" userId="S::wmw47@nau.edu::7d4ebdf7-9904-4cc3-927d-221c9f471ec8" providerId="AD" clId="Web-{5ECEC985-2382-4D0F-B1F5-821352A8967B}"/>
    <pc:docChg chg="modSld">
      <pc:chgData name="Wyatt Michael Watson" userId="S::wmw47@nau.edu::7d4ebdf7-9904-4cc3-927d-221c9f471ec8" providerId="AD" clId="Web-{5ECEC985-2382-4D0F-B1F5-821352A8967B}" dt="2023-04-13T23:30:42.673" v="308"/>
      <pc:docMkLst>
        <pc:docMk/>
      </pc:docMkLst>
      <pc:sldChg chg="modSp">
        <pc:chgData name="Wyatt Michael Watson" userId="S::wmw47@nau.edu::7d4ebdf7-9904-4cc3-927d-221c9f471ec8" providerId="AD" clId="Web-{5ECEC985-2382-4D0F-B1F5-821352A8967B}" dt="2023-04-13T23:30:42.673" v="308"/>
        <pc:sldMkLst>
          <pc:docMk/>
          <pc:sldMk cId="2132957527" sldId="319"/>
        </pc:sldMkLst>
        <pc:graphicFrameChg chg="mod modGraphic">
          <ac:chgData name="Wyatt Michael Watson" userId="S::wmw47@nau.edu::7d4ebdf7-9904-4cc3-927d-221c9f471ec8" providerId="AD" clId="Web-{5ECEC985-2382-4D0F-B1F5-821352A8967B}" dt="2023-04-13T23:30:42.673" v="308"/>
          <ac:graphicFrameMkLst>
            <pc:docMk/>
            <pc:sldMk cId="2132957527" sldId="319"/>
            <ac:graphicFrameMk id="5" creationId="{A4752DBC-D165-9067-138D-AEB23B867D03}"/>
          </ac:graphicFrameMkLst>
        </pc:graphicFrameChg>
      </pc:sldChg>
      <pc:sldChg chg="modSp">
        <pc:chgData name="Wyatt Michael Watson" userId="S::wmw47@nau.edu::7d4ebdf7-9904-4cc3-927d-221c9f471ec8" providerId="AD" clId="Web-{5ECEC985-2382-4D0F-B1F5-821352A8967B}" dt="2023-04-13T23:30:19.438" v="306" actId="20577"/>
        <pc:sldMkLst>
          <pc:docMk/>
          <pc:sldMk cId="974308612" sldId="323"/>
        </pc:sldMkLst>
        <pc:spChg chg="mod">
          <ac:chgData name="Wyatt Michael Watson" userId="S::wmw47@nau.edu::7d4ebdf7-9904-4cc3-927d-221c9f471ec8" providerId="AD" clId="Web-{5ECEC985-2382-4D0F-B1F5-821352A8967B}" dt="2023-04-13T23:30:19.438" v="306" actId="20577"/>
          <ac:spMkLst>
            <pc:docMk/>
            <pc:sldMk cId="974308612" sldId="323"/>
            <ac:spMk id="43" creationId="{56F198AB-4B22-9DFA-132E-C1D2FA49095E}"/>
          </ac:spMkLst>
        </pc:spChg>
      </pc:sldChg>
      <pc:sldChg chg="modSp">
        <pc:chgData name="Wyatt Michael Watson" userId="S::wmw47@nau.edu::7d4ebdf7-9904-4cc3-927d-221c9f471ec8" providerId="AD" clId="Web-{5ECEC985-2382-4D0F-B1F5-821352A8967B}" dt="2023-04-13T23:30:11.078" v="302" actId="20577"/>
        <pc:sldMkLst>
          <pc:docMk/>
          <pc:sldMk cId="2275651914" sldId="324"/>
        </pc:sldMkLst>
        <pc:spChg chg="mod">
          <ac:chgData name="Wyatt Michael Watson" userId="S::wmw47@nau.edu::7d4ebdf7-9904-4cc3-927d-221c9f471ec8" providerId="AD" clId="Web-{5ECEC985-2382-4D0F-B1F5-821352A8967B}" dt="2023-04-13T23:30:11.078" v="302" actId="20577"/>
          <ac:spMkLst>
            <pc:docMk/>
            <pc:sldMk cId="2275651914" sldId="324"/>
            <ac:spMk id="3" creationId="{A0B2F74C-BACD-332B-B793-F2B4A03C14D8}"/>
          </ac:spMkLst>
        </pc:spChg>
      </pc:sldChg>
      <pc:sldChg chg="addSp delSp modSp">
        <pc:chgData name="Wyatt Michael Watson" userId="S::wmw47@nau.edu::7d4ebdf7-9904-4cc3-927d-221c9f471ec8" providerId="AD" clId="Web-{5ECEC985-2382-4D0F-B1F5-821352A8967B}" dt="2023-04-13T23:29:18.389" v="301" actId="1076"/>
        <pc:sldMkLst>
          <pc:docMk/>
          <pc:sldMk cId="1162654415" sldId="325"/>
        </pc:sldMkLst>
        <pc:spChg chg="mod">
          <ac:chgData name="Wyatt Michael Watson" userId="S::wmw47@nau.edu::7d4ebdf7-9904-4cc3-927d-221c9f471ec8" providerId="AD" clId="Web-{5ECEC985-2382-4D0F-B1F5-821352A8967B}" dt="2023-04-13T23:15:11.546" v="221" actId="20577"/>
          <ac:spMkLst>
            <pc:docMk/>
            <pc:sldMk cId="1162654415" sldId="325"/>
            <ac:spMk id="2" creationId="{0354FE4C-1831-F895-C24D-C0372C2C22EF}"/>
          </ac:spMkLst>
        </pc:spChg>
        <pc:spChg chg="del">
          <ac:chgData name="Wyatt Michael Watson" userId="S::wmw47@nau.edu::7d4ebdf7-9904-4cc3-927d-221c9f471ec8" providerId="AD" clId="Web-{5ECEC985-2382-4D0F-B1F5-821352A8967B}" dt="2023-04-13T23:25:44.678" v="263"/>
          <ac:spMkLst>
            <pc:docMk/>
            <pc:sldMk cId="1162654415" sldId="325"/>
            <ac:spMk id="3" creationId="{424106BC-56AE-169D-CF58-FAF3B30CC4BB}"/>
          </ac:spMkLst>
        </pc:spChg>
        <pc:spChg chg="mod">
          <ac:chgData name="Wyatt Michael Watson" userId="S::wmw47@nau.edu::7d4ebdf7-9904-4cc3-927d-221c9f471ec8" providerId="AD" clId="Web-{5ECEC985-2382-4D0F-B1F5-821352A8967B}" dt="2023-04-13T23:29:17.014" v="300" actId="1076"/>
          <ac:spMkLst>
            <pc:docMk/>
            <pc:sldMk cId="1162654415" sldId="325"/>
            <ac:spMk id="59" creationId="{7A31AA41-5FF6-CE7B-4B7F-6C2AEC736975}"/>
          </ac:spMkLst>
        </pc:spChg>
        <pc:spChg chg="del mod">
          <ac:chgData name="Wyatt Michael Watson" userId="S::wmw47@nau.edu::7d4ebdf7-9904-4cc3-927d-221c9f471ec8" providerId="AD" clId="Web-{5ECEC985-2382-4D0F-B1F5-821352A8967B}" dt="2023-04-13T23:27:58.589" v="282"/>
          <ac:spMkLst>
            <pc:docMk/>
            <pc:sldMk cId="1162654415" sldId="325"/>
            <ac:spMk id="90" creationId="{ECE8B3A1-0DCA-06F6-B7D2-19ACF39AF74C}"/>
          </ac:spMkLst>
        </pc:spChg>
        <pc:spChg chg="add mod">
          <ac:chgData name="Wyatt Michael Watson" userId="S::wmw47@nau.edu::7d4ebdf7-9904-4cc3-927d-221c9f471ec8" providerId="AD" clId="Web-{5ECEC985-2382-4D0F-B1F5-821352A8967B}" dt="2023-04-13T23:29:04.654" v="298" actId="20577"/>
          <ac:spMkLst>
            <pc:docMk/>
            <pc:sldMk cId="1162654415" sldId="325"/>
            <ac:spMk id="209" creationId="{FD90C49E-1DC8-4904-113F-31486170A40B}"/>
          </ac:spMkLst>
        </pc:spChg>
        <pc:graphicFrameChg chg="del modGraphic">
          <ac:chgData name="Wyatt Michael Watson" userId="S::wmw47@nau.edu::7d4ebdf7-9904-4cc3-927d-221c9f471ec8" providerId="AD" clId="Web-{5ECEC985-2382-4D0F-B1F5-821352A8967B}" dt="2023-04-13T23:07:50.031" v="25"/>
          <ac:graphicFrameMkLst>
            <pc:docMk/>
            <pc:sldMk cId="1162654415" sldId="325"/>
            <ac:graphicFrameMk id="9" creationId="{517B81FE-3C61-B081-A4CA-0AC0A62EE4D5}"/>
          </ac:graphicFrameMkLst>
        </pc:graphicFrameChg>
        <pc:picChg chg="mod">
          <ac:chgData name="Wyatt Michael Watson" userId="S::wmw47@nau.edu::7d4ebdf7-9904-4cc3-927d-221c9f471ec8" providerId="AD" clId="Web-{5ECEC985-2382-4D0F-B1F5-821352A8967B}" dt="2023-04-13T23:29:18.389" v="301" actId="1076"/>
          <ac:picMkLst>
            <pc:docMk/>
            <pc:sldMk cId="1162654415" sldId="325"/>
            <ac:picMk id="53" creationId="{3716B62D-57B0-3042-8CAD-4E523C3F8130}"/>
          </ac:picMkLst>
        </pc:picChg>
        <pc:picChg chg="mod">
          <ac:chgData name="Wyatt Michael Watson" userId="S::wmw47@nau.edu::7d4ebdf7-9904-4cc3-927d-221c9f471ec8" providerId="AD" clId="Web-{5ECEC985-2382-4D0F-B1F5-821352A8967B}" dt="2023-04-13T23:28:59.404" v="297" actId="1076"/>
          <ac:picMkLst>
            <pc:docMk/>
            <pc:sldMk cId="1162654415" sldId="325"/>
            <ac:picMk id="55" creationId="{912F87E4-948B-A0A6-B6A3-11D363234C7F}"/>
          </ac:picMkLst>
        </pc:picChg>
      </pc:sldChg>
      <pc:sldChg chg="modSp">
        <pc:chgData name="Wyatt Michael Watson" userId="S::wmw47@nau.edu::7d4ebdf7-9904-4cc3-927d-221c9f471ec8" providerId="AD" clId="Web-{5ECEC985-2382-4D0F-B1F5-821352A8967B}" dt="2023-04-13T22:58:25.214" v="12" actId="20577"/>
        <pc:sldMkLst>
          <pc:docMk/>
          <pc:sldMk cId="310465757" sldId="326"/>
        </pc:sldMkLst>
        <pc:graphicFrameChg chg="mod modGraphic">
          <ac:chgData name="Wyatt Michael Watson" userId="S::wmw47@nau.edu::7d4ebdf7-9904-4cc3-927d-221c9f471ec8" providerId="AD" clId="Web-{5ECEC985-2382-4D0F-B1F5-821352A8967B}" dt="2023-04-13T22:58:25.214" v="12" actId="20577"/>
          <ac:graphicFrameMkLst>
            <pc:docMk/>
            <pc:sldMk cId="310465757" sldId="326"/>
            <ac:graphicFrameMk id="21" creationId="{21F1F937-AD86-D1DA-1575-1FE7CD408CB9}"/>
          </ac:graphicFrameMkLst>
        </pc:graphicFrameChg>
      </pc:sldChg>
      <pc:sldChg chg="modSp">
        <pc:chgData name="Wyatt Michael Watson" userId="S::wmw47@nau.edu::7d4ebdf7-9904-4cc3-927d-221c9f471ec8" providerId="AD" clId="Web-{5ECEC985-2382-4D0F-B1F5-821352A8967B}" dt="2023-04-13T22:50:33.448" v="2" actId="1076"/>
        <pc:sldMkLst>
          <pc:docMk/>
          <pc:sldMk cId="3550336443" sldId="327"/>
        </pc:sldMkLst>
        <pc:picChg chg="mod">
          <ac:chgData name="Wyatt Michael Watson" userId="S::wmw47@nau.edu::7d4ebdf7-9904-4cc3-927d-221c9f471ec8" providerId="AD" clId="Web-{5ECEC985-2382-4D0F-B1F5-821352A8967B}" dt="2023-04-13T22:50:33.448" v="2" actId="1076"/>
          <ac:picMkLst>
            <pc:docMk/>
            <pc:sldMk cId="3550336443" sldId="327"/>
            <ac:picMk id="7" creationId="{2CDE2631-A06D-CE2E-7E1E-E72E1DA3A9D2}"/>
          </ac:picMkLst>
        </pc:picChg>
        <pc:picChg chg="mod">
          <ac:chgData name="Wyatt Michael Watson" userId="S::wmw47@nau.edu::7d4ebdf7-9904-4cc3-927d-221c9f471ec8" providerId="AD" clId="Web-{5ECEC985-2382-4D0F-B1F5-821352A8967B}" dt="2023-04-13T22:50:31.510" v="1" actId="1076"/>
          <ac:picMkLst>
            <pc:docMk/>
            <pc:sldMk cId="3550336443" sldId="327"/>
            <ac:picMk id="1026" creationId="{BCCA823D-02F3-256C-1E2A-C3A0C302E97A}"/>
          </ac:picMkLst>
        </pc:picChg>
      </pc:sldChg>
    </pc:docChg>
  </pc:docChgLst>
  <pc:docChgLst>
    <pc:chgData name="Joshua Hattaway" userId="cd8dd509-694e-450d-b3b9-fcbb32b42d5c" providerId="ADAL" clId="{54D21E22-049D-4472-9882-A14121181D8B}"/>
    <pc:docChg chg="custSel delSld modSld">
      <pc:chgData name="Joshua Hattaway" userId="cd8dd509-694e-450d-b3b9-fcbb32b42d5c" providerId="ADAL" clId="{54D21E22-049D-4472-9882-A14121181D8B}" dt="2022-11-08T23:15:19.516" v="96" actId="20577"/>
      <pc:docMkLst>
        <pc:docMk/>
      </pc:docMkLst>
      <pc:sldChg chg="del">
        <pc:chgData name="Joshua Hattaway" userId="cd8dd509-694e-450d-b3b9-fcbb32b42d5c" providerId="ADAL" clId="{54D21E22-049D-4472-9882-A14121181D8B}" dt="2022-11-08T20:18:21.089" v="0" actId="2696"/>
        <pc:sldMkLst>
          <pc:docMk/>
          <pc:sldMk cId="3472831534" sldId="291"/>
        </pc:sldMkLst>
      </pc:sldChg>
      <pc:sldChg chg="modSp">
        <pc:chgData name="Joshua Hattaway" userId="cd8dd509-694e-450d-b3b9-fcbb32b42d5c" providerId="ADAL" clId="{54D21E22-049D-4472-9882-A14121181D8B}" dt="2022-11-08T23:15:19.516" v="96" actId="20577"/>
        <pc:sldMkLst>
          <pc:docMk/>
          <pc:sldMk cId="805852874" sldId="295"/>
        </pc:sldMkLst>
        <pc:spChg chg="mod">
          <ac:chgData name="Joshua Hattaway" userId="cd8dd509-694e-450d-b3b9-fcbb32b42d5c" providerId="ADAL" clId="{54D21E22-049D-4472-9882-A14121181D8B}" dt="2022-11-08T23:15:19.516" v="96" actId="20577"/>
          <ac:spMkLst>
            <pc:docMk/>
            <pc:sldMk cId="805852874" sldId="295"/>
            <ac:spMk id="3" creationId="{C24839D5-83DF-2266-62EA-A7CA33EE541D}"/>
          </ac:spMkLst>
        </pc:spChg>
        <pc:picChg chg="mod">
          <ac:chgData name="Joshua Hattaway" userId="cd8dd509-694e-450d-b3b9-fcbb32b42d5c" providerId="ADAL" clId="{54D21E22-049D-4472-9882-A14121181D8B}" dt="2022-11-08T23:14:55.208" v="29" actId="14100"/>
          <ac:picMkLst>
            <pc:docMk/>
            <pc:sldMk cId="805852874" sldId="295"/>
            <ac:picMk id="9" creationId="{E93899C0-872C-3B72-1D13-57521245D961}"/>
          </ac:picMkLst>
        </pc:picChg>
      </pc:sldChg>
    </pc:docChg>
  </pc:docChgLst>
  <pc:docChgLst>
    <pc:chgData name="Wyatt Michael Watson" userId="S::wmw47@nau.edu::7d4ebdf7-9904-4cc3-927d-221c9f471ec8" providerId="AD" clId="Web-{E697BD8C-D0D2-43DE-BE16-A2D855282D61}"/>
    <pc:docChg chg="modSld">
      <pc:chgData name="Wyatt Michael Watson" userId="S::wmw47@nau.edu::7d4ebdf7-9904-4cc3-927d-221c9f471ec8" providerId="AD" clId="Web-{E697BD8C-D0D2-43DE-BE16-A2D855282D61}" dt="2023-04-03T21:53:47.139" v="3" actId="20577"/>
      <pc:docMkLst>
        <pc:docMk/>
      </pc:docMkLst>
      <pc:sldChg chg="modSp">
        <pc:chgData name="Wyatt Michael Watson" userId="S::wmw47@nau.edu::7d4ebdf7-9904-4cc3-927d-221c9f471ec8" providerId="AD" clId="Web-{E697BD8C-D0D2-43DE-BE16-A2D855282D61}" dt="2023-04-03T21:53:47.139" v="3" actId="20577"/>
        <pc:sldMkLst>
          <pc:docMk/>
          <pc:sldMk cId="109857222" sldId="256"/>
        </pc:sldMkLst>
        <pc:spChg chg="mod">
          <ac:chgData name="Wyatt Michael Watson" userId="S::wmw47@nau.edu::7d4ebdf7-9904-4cc3-927d-221c9f471ec8" providerId="AD" clId="Web-{E697BD8C-D0D2-43DE-BE16-A2D855282D61}" dt="2023-04-03T21:53:47.139" v="3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Wyatt Michael Watson" userId="S::wmw47@nau.edu::7d4ebdf7-9904-4cc3-927d-221c9f471ec8" providerId="AD" clId="Web-{AAEFF7AE-D8A6-468B-AAF6-CD25720E7D83}"/>
    <pc:docChg chg="addSld delSld modSld">
      <pc:chgData name="Wyatt Michael Watson" userId="S::wmw47@nau.edu::7d4ebdf7-9904-4cc3-927d-221c9f471ec8" providerId="AD" clId="Web-{AAEFF7AE-D8A6-468B-AAF6-CD25720E7D83}" dt="2023-04-12T19:32:04.057" v="63" actId="20577"/>
      <pc:docMkLst>
        <pc:docMk/>
      </pc:docMkLst>
      <pc:sldChg chg="modSp">
        <pc:chgData name="Wyatt Michael Watson" userId="S::wmw47@nau.edu::7d4ebdf7-9904-4cc3-927d-221c9f471ec8" providerId="AD" clId="Web-{AAEFF7AE-D8A6-468B-AAF6-CD25720E7D83}" dt="2023-04-12T19:32:04.057" v="63" actId="20577"/>
        <pc:sldMkLst>
          <pc:docMk/>
          <pc:sldMk cId="109857222" sldId="256"/>
        </pc:sldMkLst>
        <pc:spChg chg="mod">
          <ac:chgData name="Wyatt Michael Watson" userId="S::wmw47@nau.edu::7d4ebdf7-9904-4cc3-927d-221c9f471ec8" providerId="AD" clId="Web-{AAEFF7AE-D8A6-468B-AAF6-CD25720E7D83}" dt="2023-04-12T19:32:04.057" v="63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 del">
        <pc:chgData name="Wyatt Michael Watson" userId="S::wmw47@nau.edu::7d4ebdf7-9904-4cc3-927d-221c9f471ec8" providerId="AD" clId="Web-{AAEFF7AE-D8A6-468B-AAF6-CD25720E7D83}" dt="2023-04-12T19:31:30.618" v="53"/>
        <pc:sldMkLst>
          <pc:docMk/>
          <pc:sldMk cId="3098449459" sldId="257"/>
        </pc:sldMkLst>
      </pc:sldChg>
      <pc:sldChg chg="del">
        <pc:chgData name="Wyatt Michael Watson" userId="S::wmw47@nau.edu::7d4ebdf7-9904-4cc3-927d-221c9f471ec8" providerId="AD" clId="Web-{AAEFF7AE-D8A6-468B-AAF6-CD25720E7D83}" dt="2023-04-12T19:29:53.990" v="26"/>
        <pc:sldMkLst>
          <pc:docMk/>
          <pc:sldMk cId="2566549405" sldId="280"/>
        </pc:sldMkLst>
      </pc:sldChg>
      <pc:sldChg chg="del">
        <pc:chgData name="Wyatt Michael Watson" userId="S::wmw47@nau.edu::7d4ebdf7-9904-4cc3-927d-221c9f471ec8" providerId="AD" clId="Web-{AAEFF7AE-D8A6-468B-AAF6-CD25720E7D83}" dt="2023-04-12T19:30:12.897" v="28"/>
        <pc:sldMkLst>
          <pc:docMk/>
          <pc:sldMk cId="2072163965" sldId="300"/>
        </pc:sldMkLst>
      </pc:sldChg>
      <pc:sldChg chg="del">
        <pc:chgData name="Wyatt Michael Watson" userId="S::wmw47@nau.edu::7d4ebdf7-9904-4cc3-927d-221c9f471ec8" providerId="AD" clId="Web-{AAEFF7AE-D8A6-468B-AAF6-CD25720E7D83}" dt="2023-04-12T19:29:55.099" v="27"/>
        <pc:sldMkLst>
          <pc:docMk/>
          <pc:sldMk cId="1185645407" sldId="302"/>
        </pc:sldMkLst>
      </pc:sldChg>
      <pc:sldChg chg="modSp">
        <pc:chgData name="Wyatt Michael Watson" userId="S::wmw47@nau.edu::7d4ebdf7-9904-4cc3-927d-221c9f471ec8" providerId="AD" clId="Web-{AAEFF7AE-D8A6-468B-AAF6-CD25720E7D83}" dt="2023-04-12T19:31:02.117" v="48" actId="20577"/>
        <pc:sldMkLst>
          <pc:docMk/>
          <pc:sldMk cId="4267541185" sldId="305"/>
        </pc:sldMkLst>
        <pc:spChg chg="mod">
          <ac:chgData name="Wyatt Michael Watson" userId="S::wmw47@nau.edu::7d4ebdf7-9904-4cc3-927d-221c9f471ec8" providerId="AD" clId="Web-{AAEFF7AE-D8A6-468B-AAF6-CD25720E7D83}" dt="2023-04-12T19:31:02.117" v="48" actId="20577"/>
          <ac:spMkLst>
            <pc:docMk/>
            <pc:sldMk cId="4267541185" sldId="305"/>
            <ac:spMk id="2" creationId="{EB722CCA-26B2-B31A-B5A8-9B1D4EF545F3}"/>
          </ac:spMkLst>
        </pc:spChg>
      </pc:sldChg>
      <pc:sldChg chg="del">
        <pc:chgData name="Wyatt Michael Watson" userId="S::wmw47@nau.edu::7d4ebdf7-9904-4cc3-927d-221c9f471ec8" providerId="AD" clId="Web-{AAEFF7AE-D8A6-468B-AAF6-CD25720E7D83}" dt="2023-04-12T19:28:21.330" v="7"/>
        <pc:sldMkLst>
          <pc:docMk/>
          <pc:sldMk cId="3936094957" sldId="310"/>
        </pc:sldMkLst>
      </pc:sldChg>
      <pc:sldChg chg="del">
        <pc:chgData name="Wyatt Michael Watson" userId="S::wmw47@nau.edu::7d4ebdf7-9904-4cc3-927d-221c9f471ec8" providerId="AD" clId="Web-{AAEFF7AE-D8A6-468B-AAF6-CD25720E7D83}" dt="2023-04-12T19:28:17.814" v="6"/>
        <pc:sldMkLst>
          <pc:docMk/>
          <pc:sldMk cId="1487402145" sldId="311"/>
        </pc:sldMkLst>
      </pc:sldChg>
      <pc:sldChg chg="del">
        <pc:chgData name="Wyatt Michael Watson" userId="S::wmw47@nau.edu::7d4ebdf7-9904-4cc3-927d-221c9f471ec8" providerId="AD" clId="Web-{AAEFF7AE-D8A6-468B-AAF6-CD25720E7D83}" dt="2023-04-12T19:28:14.736" v="5"/>
        <pc:sldMkLst>
          <pc:docMk/>
          <pc:sldMk cId="2295627853" sldId="312"/>
        </pc:sldMkLst>
      </pc:sldChg>
      <pc:sldChg chg="del">
        <pc:chgData name="Wyatt Michael Watson" userId="S::wmw47@nau.edu::7d4ebdf7-9904-4cc3-927d-221c9f471ec8" providerId="AD" clId="Web-{AAEFF7AE-D8A6-468B-AAF6-CD25720E7D83}" dt="2023-04-12T19:28:05.642" v="4"/>
        <pc:sldMkLst>
          <pc:docMk/>
          <pc:sldMk cId="3059202102" sldId="313"/>
        </pc:sldMkLst>
      </pc:sldChg>
      <pc:sldChg chg="del">
        <pc:chgData name="Wyatt Michael Watson" userId="S::wmw47@nau.edu::7d4ebdf7-9904-4cc3-927d-221c9f471ec8" providerId="AD" clId="Web-{AAEFF7AE-D8A6-468B-AAF6-CD25720E7D83}" dt="2023-04-12T19:28:02.032" v="2"/>
        <pc:sldMkLst>
          <pc:docMk/>
          <pc:sldMk cId="388280667" sldId="314"/>
        </pc:sldMkLst>
      </pc:sldChg>
      <pc:sldChg chg="del">
        <pc:chgData name="Wyatt Michael Watson" userId="S::wmw47@nau.edu::7d4ebdf7-9904-4cc3-927d-221c9f471ec8" providerId="AD" clId="Web-{AAEFF7AE-D8A6-468B-AAF6-CD25720E7D83}" dt="2023-04-12T19:27:59.032" v="0"/>
        <pc:sldMkLst>
          <pc:docMk/>
          <pc:sldMk cId="590545061" sldId="315"/>
        </pc:sldMkLst>
      </pc:sldChg>
      <pc:sldChg chg="del">
        <pc:chgData name="Wyatt Michael Watson" userId="S::wmw47@nau.edu::7d4ebdf7-9904-4cc3-927d-221c9f471ec8" providerId="AD" clId="Web-{AAEFF7AE-D8A6-468B-AAF6-CD25720E7D83}" dt="2023-04-12T19:30:14.319" v="29"/>
        <pc:sldMkLst>
          <pc:docMk/>
          <pc:sldMk cId="3495628061" sldId="316"/>
        </pc:sldMkLst>
      </pc:sldChg>
      <pc:sldChg chg="del">
        <pc:chgData name="Wyatt Michael Watson" userId="S::wmw47@nau.edu::7d4ebdf7-9904-4cc3-927d-221c9f471ec8" providerId="AD" clId="Web-{AAEFF7AE-D8A6-468B-AAF6-CD25720E7D83}" dt="2023-04-12T19:28:03.048" v="3"/>
        <pc:sldMkLst>
          <pc:docMk/>
          <pc:sldMk cId="478636963" sldId="318"/>
        </pc:sldMkLst>
      </pc:sldChg>
      <pc:sldChg chg="modSp new">
        <pc:chgData name="Wyatt Michael Watson" userId="S::wmw47@nau.edu::7d4ebdf7-9904-4cc3-927d-221c9f471ec8" providerId="AD" clId="Web-{AAEFF7AE-D8A6-468B-AAF6-CD25720E7D83}" dt="2023-04-12T19:28:55.909" v="14" actId="20577"/>
        <pc:sldMkLst>
          <pc:docMk/>
          <pc:sldMk cId="2590478613" sldId="318"/>
        </pc:sldMkLst>
        <pc:spChg chg="mod">
          <ac:chgData name="Wyatt Michael Watson" userId="S::wmw47@nau.edu::7d4ebdf7-9904-4cc3-927d-221c9f471ec8" providerId="AD" clId="Web-{AAEFF7AE-D8A6-468B-AAF6-CD25720E7D83}" dt="2023-04-12T19:28:55.909" v="14" actId="20577"/>
          <ac:spMkLst>
            <pc:docMk/>
            <pc:sldMk cId="2590478613" sldId="318"/>
            <ac:spMk id="2" creationId="{98AB12CF-C4D3-1096-7ADE-4464F1D05EA3}"/>
          </ac:spMkLst>
        </pc:spChg>
      </pc:sldChg>
      <pc:sldChg chg="modSp new">
        <pc:chgData name="Wyatt Michael Watson" userId="S::wmw47@nau.edu::7d4ebdf7-9904-4cc3-927d-221c9f471ec8" providerId="AD" clId="Web-{AAEFF7AE-D8A6-468B-AAF6-CD25720E7D83}" dt="2023-04-12T19:29:14.191" v="20" actId="20577"/>
        <pc:sldMkLst>
          <pc:docMk/>
          <pc:sldMk cId="2132957527" sldId="319"/>
        </pc:sldMkLst>
        <pc:spChg chg="mod">
          <ac:chgData name="Wyatt Michael Watson" userId="S::wmw47@nau.edu::7d4ebdf7-9904-4cc3-927d-221c9f471ec8" providerId="AD" clId="Web-{AAEFF7AE-D8A6-468B-AAF6-CD25720E7D83}" dt="2023-04-12T19:29:14.191" v="20" actId="20577"/>
          <ac:spMkLst>
            <pc:docMk/>
            <pc:sldMk cId="2132957527" sldId="319"/>
            <ac:spMk id="2" creationId="{2CD2B7B5-11D2-1920-F237-8FF409642CD2}"/>
          </ac:spMkLst>
        </pc:spChg>
      </pc:sldChg>
      <pc:sldChg chg="del">
        <pc:chgData name="Wyatt Michael Watson" userId="S::wmw47@nau.edu::7d4ebdf7-9904-4cc3-927d-221c9f471ec8" providerId="AD" clId="Web-{AAEFF7AE-D8A6-468B-AAF6-CD25720E7D83}" dt="2023-04-12T19:28:00.564" v="1"/>
        <pc:sldMkLst>
          <pc:docMk/>
          <pc:sldMk cId="2701748303" sldId="319"/>
        </pc:sldMkLst>
      </pc:sldChg>
      <pc:sldChg chg="modSp new">
        <pc:chgData name="Wyatt Michael Watson" userId="S::wmw47@nau.edu::7d4ebdf7-9904-4cc3-927d-221c9f471ec8" providerId="AD" clId="Web-{AAEFF7AE-D8A6-468B-AAF6-CD25720E7D83}" dt="2023-04-12T19:29:53.834" v="25" actId="20577"/>
        <pc:sldMkLst>
          <pc:docMk/>
          <pc:sldMk cId="3161881700" sldId="320"/>
        </pc:sldMkLst>
        <pc:spChg chg="mod">
          <ac:chgData name="Wyatt Michael Watson" userId="S::wmw47@nau.edu::7d4ebdf7-9904-4cc3-927d-221c9f471ec8" providerId="AD" clId="Web-{AAEFF7AE-D8A6-468B-AAF6-CD25720E7D83}" dt="2023-04-12T19:29:53.834" v="25" actId="20577"/>
          <ac:spMkLst>
            <pc:docMk/>
            <pc:sldMk cId="3161881700" sldId="320"/>
            <ac:spMk id="2" creationId="{BF8482B5-E382-7E87-F370-249BBD97ED58}"/>
          </ac:spMkLst>
        </pc:spChg>
      </pc:sldChg>
      <pc:sldChg chg="modSp new">
        <pc:chgData name="Wyatt Michael Watson" userId="S::wmw47@nau.edu::7d4ebdf7-9904-4cc3-927d-221c9f471ec8" providerId="AD" clId="Web-{AAEFF7AE-D8A6-468B-AAF6-CD25720E7D83}" dt="2023-04-12T19:30:32.460" v="36" actId="20577"/>
        <pc:sldMkLst>
          <pc:docMk/>
          <pc:sldMk cId="1515931138" sldId="321"/>
        </pc:sldMkLst>
        <pc:spChg chg="mod">
          <ac:chgData name="Wyatt Michael Watson" userId="S::wmw47@nau.edu::7d4ebdf7-9904-4cc3-927d-221c9f471ec8" providerId="AD" clId="Web-{AAEFF7AE-D8A6-468B-AAF6-CD25720E7D83}" dt="2023-04-12T19:30:32.460" v="36" actId="20577"/>
          <ac:spMkLst>
            <pc:docMk/>
            <pc:sldMk cId="1515931138" sldId="321"/>
            <ac:spMk id="2" creationId="{8EF8022F-B704-97DA-5495-4F3774EDD136}"/>
          </ac:spMkLst>
        </pc:spChg>
      </pc:sldChg>
      <pc:sldChg chg="modSp new">
        <pc:chgData name="Wyatt Michael Watson" userId="S::wmw47@nau.edu::7d4ebdf7-9904-4cc3-927d-221c9f471ec8" providerId="AD" clId="Web-{AAEFF7AE-D8A6-468B-AAF6-CD25720E7D83}" dt="2023-04-12T19:30:45.851" v="38" actId="20577"/>
        <pc:sldMkLst>
          <pc:docMk/>
          <pc:sldMk cId="3764455459" sldId="322"/>
        </pc:sldMkLst>
        <pc:spChg chg="mod">
          <ac:chgData name="Wyatt Michael Watson" userId="S::wmw47@nau.edu::7d4ebdf7-9904-4cc3-927d-221c9f471ec8" providerId="AD" clId="Web-{AAEFF7AE-D8A6-468B-AAF6-CD25720E7D83}" dt="2023-04-12T19:30:45.851" v="38" actId="20577"/>
          <ac:spMkLst>
            <pc:docMk/>
            <pc:sldMk cId="3764455459" sldId="322"/>
            <ac:spMk id="2" creationId="{7C509DBC-F0BB-C11F-1F1C-387758F82B29}"/>
          </ac:spMkLst>
        </pc:spChg>
      </pc:sldChg>
    </pc:docChg>
  </pc:docChgLst>
  <pc:docChgLst>
    <pc:chgData name="Joshua Connor Hattaway" userId="S::jch467@nau.edu::cd8dd509-694e-450d-b3b9-fcbb32b42d5c" providerId="AD" clId="Web-{7BABC5F5-4288-49E0-9D28-59C11D2F4DEA}"/>
    <pc:docChg chg="modSld">
      <pc:chgData name="Joshua Connor Hattaway" userId="S::jch467@nau.edu::cd8dd509-694e-450d-b3b9-fcbb32b42d5c" providerId="AD" clId="Web-{7BABC5F5-4288-49E0-9D28-59C11D2F4DEA}" dt="2023-04-09T21:08:03.086" v="21" actId="1076"/>
      <pc:docMkLst>
        <pc:docMk/>
      </pc:docMkLst>
      <pc:sldChg chg="addSp delSp modSp">
        <pc:chgData name="Joshua Connor Hattaway" userId="S::jch467@nau.edu::cd8dd509-694e-450d-b3b9-fcbb32b42d5c" providerId="AD" clId="Web-{7BABC5F5-4288-49E0-9D28-59C11D2F4DEA}" dt="2023-04-09T21:08:03.086" v="21" actId="1076"/>
        <pc:sldMkLst>
          <pc:docMk/>
          <pc:sldMk cId="388280667" sldId="314"/>
        </pc:sldMkLst>
        <pc:spChg chg="del">
          <ac:chgData name="Joshua Connor Hattaway" userId="S::jch467@nau.edu::cd8dd509-694e-450d-b3b9-fcbb32b42d5c" providerId="AD" clId="Web-{7BABC5F5-4288-49E0-9D28-59C11D2F4DEA}" dt="2023-04-09T21:00:41.311" v="16"/>
          <ac:spMkLst>
            <pc:docMk/>
            <pc:sldMk cId="388280667" sldId="314"/>
            <ac:spMk id="14" creationId="{FD01BDDE-949B-BDB6-A143-6987BD3D5938}"/>
          </ac:spMkLst>
        </pc:spChg>
        <pc:spChg chg="del">
          <ac:chgData name="Joshua Connor Hattaway" userId="S::jch467@nau.edu::cd8dd509-694e-450d-b3b9-fcbb32b42d5c" providerId="AD" clId="Web-{7BABC5F5-4288-49E0-9D28-59C11D2F4DEA}" dt="2023-04-09T20:57:03.197" v="4"/>
          <ac:spMkLst>
            <pc:docMk/>
            <pc:sldMk cId="388280667" sldId="314"/>
            <ac:spMk id="23" creationId="{B3CB693A-C663-1E8C-A3E1-E82FC174575E}"/>
          </ac:spMkLst>
        </pc:spChg>
        <pc:picChg chg="add mod">
          <ac:chgData name="Joshua Connor Hattaway" userId="S::jch467@nau.edu::cd8dd509-694e-450d-b3b9-fcbb32b42d5c" providerId="AD" clId="Web-{7BABC5F5-4288-49E0-9D28-59C11D2F4DEA}" dt="2023-04-09T21:08:03.086" v="21" actId="1076"/>
          <ac:picMkLst>
            <pc:docMk/>
            <pc:sldMk cId="388280667" sldId="314"/>
            <ac:picMk id="3" creationId="{2DBD0FEF-670B-3192-7D82-BBF0B930BBD6}"/>
          </ac:picMkLst>
        </pc:picChg>
        <pc:picChg chg="add mod">
          <ac:chgData name="Joshua Connor Hattaway" userId="S::jch467@nau.edu::cd8dd509-694e-450d-b3b9-fcbb32b42d5c" providerId="AD" clId="Web-{7BABC5F5-4288-49E0-9D28-59C11D2F4DEA}" dt="2023-04-09T20:58:06.917" v="7" actId="1076"/>
          <ac:picMkLst>
            <pc:docMk/>
            <pc:sldMk cId="388280667" sldId="314"/>
            <ac:picMk id="4" creationId="{4BC5263E-9486-EFC6-92F9-E6471CA2B593}"/>
          </ac:picMkLst>
        </pc:picChg>
        <pc:picChg chg="add mod">
          <ac:chgData name="Joshua Connor Hattaway" userId="S::jch467@nau.edu::cd8dd509-694e-450d-b3b9-fcbb32b42d5c" providerId="AD" clId="Web-{7BABC5F5-4288-49E0-9D28-59C11D2F4DEA}" dt="2023-04-09T21:07:58.742" v="20" actId="14100"/>
          <ac:picMkLst>
            <pc:docMk/>
            <pc:sldMk cId="388280667" sldId="314"/>
            <ac:picMk id="6" creationId="{C05A31E0-3DA2-32D0-C31B-1A072C5DE6A0}"/>
          </ac:picMkLst>
        </pc:picChg>
        <pc:picChg chg="add mod">
          <ac:chgData name="Joshua Connor Hattaway" userId="S::jch467@nau.edu::cd8dd509-694e-450d-b3b9-fcbb32b42d5c" providerId="AD" clId="Web-{7BABC5F5-4288-49E0-9D28-59C11D2F4DEA}" dt="2023-04-09T21:07:44.538" v="18" actId="1076"/>
          <ac:picMkLst>
            <pc:docMk/>
            <pc:sldMk cId="388280667" sldId="314"/>
            <ac:picMk id="10" creationId="{1A532D3F-1A06-7234-126A-A0D6DACA3574}"/>
          </ac:picMkLst>
        </pc:picChg>
      </pc:sldChg>
    </pc:docChg>
  </pc:docChgLst>
  <pc:docChgLst>
    <pc:chgData name="Bryce Greenberg" userId="S::bg858@iris.nau.edu::35f22195-bc5b-4701-b626-cebff0a3bda4" providerId="AD" clId="Web-{E7E69A51-0559-4637-AD1F-90251D89EC04}"/>
    <pc:docChg chg="modSld">
      <pc:chgData name="Bryce Greenberg" userId="S::bg858@iris.nau.edu::35f22195-bc5b-4701-b626-cebff0a3bda4" providerId="AD" clId="Web-{E7E69A51-0559-4637-AD1F-90251D89EC04}" dt="2022-11-08T21:10:14.114" v="19"/>
      <pc:docMkLst>
        <pc:docMk/>
      </pc:docMkLst>
      <pc:sldChg chg="modSp">
        <pc:chgData name="Bryce Greenberg" userId="S::bg858@iris.nau.edu::35f22195-bc5b-4701-b626-cebff0a3bda4" providerId="AD" clId="Web-{E7E69A51-0559-4637-AD1F-90251D89EC04}" dt="2022-11-08T21:10:14.114" v="19"/>
        <pc:sldMkLst>
          <pc:docMk/>
          <pc:sldMk cId="3926432572" sldId="297"/>
        </pc:sldMkLst>
        <pc:graphicFrameChg chg="mod modGraphic">
          <ac:chgData name="Bryce Greenberg" userId="S::bg858@iris.nau.edu::35f22195-bc5b-4701-b626-cebff0a3bda4" providerId="AD" clId="Web-{E7E69A51-0559-4637-AD1F-90251D89EC04}" dt="2022-11-08T21:10:14.114" v="19"/>
          <ac:graphicFrameMkLst>
            <pc:docMk/>
            <pc:sldMk cId="3926432572" sldId="297"/>
            <ac:graphicFrameMk id="4" creationId="{F87318BF-7CA2-64FB-21AF-56E63B37A46A}"/>
          </ac:graphicFrameMkLst>
        </pc:graphicFrameChg>
      </pc:sldChg>
    </pc:docChg>
  </pc:docChgLst>
  <pc:docChgLst>
    <pc:chgData name="Joshua Connor Hattaway" userId="S::jch467@nau.edu::cd8dd509-694e-450d-b3b9-fcbb32b42d5c" providerId="AD" clId="Web-{093AB829-C1CC-4163-A3F8-C37483140F20}"/>
    <pc:docChg chg="modSld sldOrd">
      <pc:chgData name="Joshua Connor Hattaway" userId="S::jch467@nau.edu::cd8dd509-694e-450d-b3b9-fcbb32b42d5c" providerId="AD" clId="Web-{093AB829-C1CC-4163-A3F8-C37483140F20}" dt="2023-03-03T21:27:13.883" v="13"/>
      <pc:docMkLst>
        <pc:docMk/>
      </pc:docMkLst>
      <pc:sldChg chg="addSp modSp ord">
        <pc:chgData name="Joshua Connor Hattaway" userId="S::jch467@nau.edu::cd8dd509-694e-450d-b3b9-fcbb32b42d5c" providerId="AD" clId="Web-{093AB829-C1CC-4163-A3F8-C37483140F20}" dt="2023-03-03T21:27:13.883" v="13"/>
        <pc:sldMkLst>
          <pc:docMk/>
          <pc:sldMk cId="1558759189" sldId="306"/>
        </pc:sldMkLst>
        <pc:picChg chg="mod">
          <ac:chgData name="Joshua Connor Hattaway" userId="S::jch467@nau.edu::cd8dd509-694e-450d-b3b9-fcbb32b42d5c" providerId="AD" clId="Web-{093AB829-C1CC-4163-A3F8-C37483140F20}" dt="2023-03-03T21:26:01.475" v="12" actId="1076"/>
          <ac:picMkLst>
            <pc:docMk/>
            <pc:sldMk cId="1558759189" sldId="306"/>
            <ac:picMk id="3" creationId="{ECC463ED-9678-F335-257D-39AFAE0DB5B8}"/>
          </ac:picMkLst>
        </pc:picChg>
        <pc:picChg chg="add mod">
          <ac:chgData name="Joshua Connor Hattaway" userId="S::jch467@nau.edu::cd8dd509-694e-450d-b3b9-fcbb32b42d5c" providerId="AD" clId="Web-{093AB829-C1CC-4163-A3F8-C37483140F20}" dt="2023-03-03T21:25:57.350" v="11" actId="1076"/>
          <ac:picMkLst>
            <pc:docMk/>
            <pc:sldMk cId="1558759189" sldId="306"/>
            <ac:picMk id="4" creationId="{6491071F-9BD2-36F4-7E14-8D16BE97E937}"/>
          </ac:picMkLst>
        </pc:picChg>
      </pc:sldChg>
    </pc:docChg>
  </pc:docChgLst>
  <pc:docChgLst>
    <pc:chgData name="Paul Wayne Howell" userId="S::pwh45@nau.edu::73aa1722-a551-45ae-8bc1-e5c41fb0b78c" providerId="AD" clId="Web-{F78A75A5-8E1F-4E9D-B538-2EF82B72E9C7}"/>
    <pc:docChg chg="modSld">
      <pc:chgData name="Paul Wayne Howell" userId="S::pwh45@nau.edu::73aa1722-a551-45ae-8bc1-e5c41fb0b78c" providerId="AD" clId="Web-{F78A75A5-8E1F-4E9D-B538-2EF82B72E9C7}" dt="2023-04-09T20:39:42.856" v="705" actId="20577"/>
      <pc:docMkLst>
        <pc:docMk/>
      </pc:docMkLst>
      <pc:sldChg chg="addSp modSp">
        <pc:chgData name="Paul Wayne Howell" userId="S::pwh45@nau.edu::73aa1722-a551-45ae-8bc1-e5c41fb0b78c" providerId="AD" clId="Web-{F78A75A5-8E1F-4E9D-B538-2EF82B72E9C7}" dt="2023-04-09T20:33:33.172" v="584" actId="20577"/>
        <pc:sldMkLst>
          <pc:docMk/>
          <pc:sldMk cId="1487402145" sldId="311"/>
        </pc:sldMkLst>
        <pc:spChg chg="mod">
          <ac:chgData name="Paul Wayne Howell" userId="S::pwh45@nau.edu::73aa1722-a551-45ae-8bc1-e5c41fb0b78c" providerId="AD" clId="Web-{F78A75A5-8E1F-4E9D-B538-2EF82B72E9C7}" dt="2023-04-09T20:16:31.787" v="65" actId="14100"/>
          <ac:spMkLst>
            <pc:docMk/>
            <pc:sldMk cId="1487402145" sldId="311"/>
            <ac:spMk id="2" creationId="{78DC91FE-C09E-D417-193B-9357B9C18C55}"/>
          </ac:spMkLst>
        </pc:spChg>
        <pc:spChg chg="mod">
          <ac:chgData name="Paul Wayne Howell" userId="S::pwh45@nau.edu::73aa1722-a551-45ae-8bc1-e5c41fb0b78c" providerId="AD" clId="Web-{F78A75A5-8E1F-4E9D-B538-2EF82B72E9C7}" dt="2023-04-09T20:33:33.172" v="584" actId="20577"/>
          <ac:spMkLst>
            <pc:docMk/>
            <pc:sldMk cId="1487402145" sldId="311"/>
            <ac:spMk id="3" creationId="{3FF7C135-057C-18AC-58C5-67C5845A6B18}"/>
          </ac:spMkLst>
        </pc:spChg>
        <pc:spChg chg="add mod">
          <ac:chgData name="Paul Wayne Howell" userId="S::pwh45@nau.edu::73aa1722-a551-45ae-8bc1-e5c41fb0b78c" providerId="AD" clId="Web-{F78A75A5-8E1F-4E9D-B538-2EF82B72E9C7}" dt="2023-04-09T20:33:12.843" v="551" actId="1076"/>
          <ac:spMkLst>
            <pc:docMk/>
            <pc:sldMk cId="1487402145" sldId="311"/>
            <ac:spMk id="4" creationId="{347B9713-179E-1267-DE2C-54B168C6928B}"/>
          </ac:spMkLst>
        </pc:spChg>
      </pc:sldChg>
      <pc:sldChg chg="addSp modSp">
        <pc:chgData name="Paul Wayne Howell" userId="S::pwh45@nau.edu::73aa1722-a551-45ae-8bc1-e5c41fb0b78c" providerId="AD" clId="Web-{F78A75A5-8E1F-4E9D-B538-2EF82B72E9C7}" dt="2023-04-09T20:37:17.492" v="594" actId="14100"/>
        <pc:sldMkLst>
          <pc:docMk/>
          <pc:sldMk cId="2295627853" sldId="312"/>
        </pc:sldMkLst>
        <pc:spChg chg="mod">
          <ac:chgData name="Paul Wayne Howell" userId="S::pwh45@nau.edu::73aa1722-a551-45ae-8bc1-e5c41fb0b78c" providerId="AD" clId="Web-{F78A75A5-8E1F-4E9D-B538-2EF82B72E9C7}" dt="2023-04-09T20:19:47.388" v="157" actId="20577"/>
          <ac:spMkLst>
            <pc:docMk/>
            <pc:sldMk cId="2295627853" sldId="312"/>
            <ac:spMk id="3" creationId="{0490F133-A7C6-2A91-B544-3BB1F0FAA2DC}"/>
          </ac:spMkLst>
        </pc:spChg>
        <pc:spChg chg="mod">
          <ac:chgData name="Paul Wayne Howell" userId="S::pwh45@nau.edu::73aa1722-a551-45ae-8bc1-e5c41fb0b78c" providerId="AD" clId="Web-{F78A75A5-8E1F-4E9D-B538-2EF82B72E9C7}" dt="2023-04-09T20:37:04.085" v="588" actId="1076"/>
          <ac:spMkLst>
            <pc:docMk/>
            <pc:sldMk cId="2295627853" sldId="312"/>
            <ac:spMk id="7" creationId="{0A888DE3-9499-5AB6-9D86-8B2691268D8F}"/>
          </ac:spMkLst>
        </pc:spChg>
        <pc:spChg chg="add mod">
          <ac:chgData name="Paul Wayne Howell" userId="S::pwh45@nau.edu::73aa1722-a551-45ae-8bc1-e5c41fb0b78c" providerId="AD" clId="Web-{F78A75A5-8E1F-4E9D-B538-2EF82B72E9C7}" dt="2023-04-09T20:37:15.289" v="593" actId="1076"/>
          <ac:spMkLst>
            <pc:docMk/>
            <pc:sldMk cId="2295627853" sldId="312"/>
            <ac:spMk id="10" creationId="{994FB699-8BCB-6783-6194-6F0842DF55BB}"/>
          </ac:spMkLst>
        </pc:spChg>
        <pc:spChg chg="add mod">
          <ac:chgData name="Paul Wayne Howell" userId="S::pwh45@nau.edu::73aa1722-a551-45ae-8bc1-e5c41fb0b78c" providerId="AD" clId="Web-{F78A75A5-8E1F-4E9D-B538-2EF82B72E9C7}" dt="2023-04-09T20:32:54.295" v="530" actId="1076"/>
          <ac:spMkLst>
            <pc:docMk/>
            <pc:sldMk cId="2295627853" sldId="312"/>
            <ac:spMk id="12" creationId="{8ACACE47-6569-6A24-34C3-4A9C6DEAB29C}"/>
          </ac:spMkLst>
        </pc:spChg>
        <pc:picChg chg="mod">
          <ac:chgData name="Paul Wayne Howell" userId="S::pwh45@nau.edu::73aa1722-a551-45ae-8bc1-e5c41fb0b78c" providerId="AD" clId="Web-{F78A75A5-8E1F-4E9D-B538-2EF82B72E9C7}" dt="2023-04-09T20:18:39.870" v="138" actId="1076"/>
          <ac:picMkLst>
            <pc:docMk/>
            <pc:sldMk cId="2295627853" sldId="312"/>
            <ac:picMk id="4" creationId="{82B73C5D-BA7C-92C1-4308-1B6E2ED682B6}"/>
          </ac:picMkLst>
        </pc:picChg>
        <pc:cxnChg chg="mod">
          <ac:chgData name="Paul Wayne Howell" userId="S::pwh45@nau.edu::73aa1722-a551-45ae-8bc1-e5c41fb0b78c" providerId="AD" clId="Web-{F78A75A5-8E1F-4E9D-B538-2EF82B72E9C7}" dt="2023-04-09T20:37:17.492" v="594" actId="14100"/>
          <ac:cxnSpMkLst>
            <pc:docMk/>
            <pc:sldMk cId="2295627853" sldId="312"/>
            <ac:cxnSpMk id="6" creationId="{5F7909F9-EF54-BE2C-973C-135BD515679B}"/>
          </ac:cxnSpMkLst>
        </pc:cxnChg>
        <pc:cxnChg chg="add mod">
          <ac:chgData name="Paul Wayne Howell" userId="S::pwh45@nau.edu::73aa1722-a551-45ae-8bc1-e5c41fb0b78c" providerId="AD" clId="Web-{F78A75A5-8E1F-4E9D-B538-2EF82B72E9C7}" dt="2023-04-09T20:37:09.304" v="590" actId="14100"/>
          <ac:cxnSpMkLst>
            <pc:docMk/>
            <pc:sldMk cId="2295627853" sldId="312"/>
            <ac:cxnSpMk id="11" creationId="{EB860ACD-78AA-0B82-AFE0-00D507F298C4}"/>
          </ac:cxnSpMkLst>
        </pc:cxnChg>
      </pc:sldChg>
      <pc:sldChg chg="modSp">
        <pc:chgData name="Paul Wayne Howell" userId="S::pwh45@nau.edu::73aa1722-a551-45ae-8bc1-e5c41fb0b78c" providerId="AD" clId="Web-{F78A75A5-8E1F-4E9D-B538-2EF82B72E9C7}" dt="2023-04-09T20:36:53.351" v="587" actId="1076"/>
        <pc:sldMkLst>
          <pc:docMk/>
          <pc:sldMk cId="388280667" sldId="314"/>
        </pc:sldMkLst>
        <pc:picChg chg="mod">
          <ac:chgData name="Paul Wayne Howell" userId="S::pwh45@nau.edu::73aa1722-a551-45ae-8bc1-e5c41fb0b78c" providerId="AD" clId="Web-{F78A75A5-8E1F-4E9D-B538-2EF82B72E9C7}" dt="2023-04-09T20:35:40.692" v="586" actId="1076"/>
          <ac:picMkLst>
            <pc:docMk/>
            <pc:sldMk cId="388280667" sldId="314"/>
            <ac:picMk id="11" creationId="{5A6E7E2A-0943-19D6-442A-CB79FF9FB65D}"/>
          </ac:picMkLst>
        </pc:picChg>
        <pc:picChg chg="mod">
          <ac:chgData name="Paul Wayne Howell" userId="S::pwh45@nau.edu::73aa1722-a551-45ae-8bc1-e5c41fb0b78c" providerId="AD" clId="Web-{F78A75A5-8E1F-4E9D-B538-2EF82B72E9C7}" dt="2023-04-09T20:36:53.351" v="587" actId="1076"/>
          <ac:picMkLst>
            <pc:docMk/>
            <pc:sldMk cId="388280667" sldId="314"/>
            <ac:picMk id="22" creationId="{CE80DD7C-61D1-450E-43E8-4649FF581A73}"/>
          </ac:picMkLst>
        </pc:picChg>
      </pc:sldChg>
      <pc:sldChg chg="modSp">
        <pc:chgData name="Paul Wayne Howell" userId="S::pwh45@nau.edu::73aa1722-a551-45ae-8bc1-e5c41fb0b78c" providerId="AD" clId="Web-{F78A75A5-8E1F-4E9D-B538-2EF82B72E9C7}" dt="2023-04-09T20:39:42.856" v="705" actId="20577"/>
        <pc:sldMkLst>
          <pc:docMk/>
          <pc:sldMk cId="3495628061" sldId="316"/>
        </pc:sldMkLst>
        <pc:spChg chg="mod">
          <ac:chgData name="Paul Wayne Howell" userId="S::pwh45@nau.edu::73aa1722-a551-45ae-8bc1-e5c41fb0b78c" providerId="AD" clId="Web-{F78A75A5-8E1F-4E9D-B538-2EF82B72E9C7}" dt="2023-04-09T20:39:42.856" v="705" actId="20577"/>
          <ac:spMkLst>
            <pc:docMk/>
            <pc:sldMk cId="3495628061" sldId="316"/>
            <ac:spMk id="3" creationId="{DEC2F398-0809-E460-8C9F-A7AB7BD426A0}"/>
          </ac:spMkLst>
        </pc:spChg>
      </pc:sldChg>
    </pc:docChg>
  </pc:docChgLst>
  <pc:docChgLst>
    <pc:chgData name="Paul Wayne Howell" userId="S::pwh45@nau.edu::73aa1722-a551-45ae-8bc1-e5c41fb0b78c" providerId="AD" clId="Web-{414B7EB1-8435-458C-897F-C8290F0CEC9A}"/>
    <pc:docChg chg="modSld">
      <pc:chgData name="Paul Wayne Howell" userId="S::pwh45@nau.edu::73aa1722-a551-45ae-8bc1-e5c41fb0b78c" providerId="AD" clId="Web-{414B7EB1-8435-458C-897F-C8290F0CEC9A}" dt="2022-11-08T17:17:52.293" v="78" actId="1076"/>
      <pc:docMkLst>
        <pc:docMk/>
      </pc:docMkLst>
      <pc:sldChg chg="modSp">
        <pc:chgData name="Paul Wayne Howell" userId="S::pwh45@nau.edu::73aa1722-a551-45ae-8bc1-e5c41fb0b78c" providerId="AD" clId="Web-{414B7EB1-8435-458C-897F-C8290F0CEC9A}" dt="2022-11-08T17:17:52.293" v="78" actId="1076"/>
        <pc:sldMkLst>
          <pc:docMk/>
          <pc:sldMk cId="2566549405" sldId="280"/>
        </pc:sldMkLst>
        <pc:spChg chg="mod">
          <ac:chgData name="Paul Wayne Howell" userId="S::pwh45@nau.edu::73aa1722-a551-45ae-8bc1-e5c41fb0b78c" providerId="AD" clId="Web-{414B7EB1-8435-458C-897F-C8290F0CEC9A}" dt="2022-11-08T17:17:38.965" v="75" actId="14100"/>
          <ac:spMkLst>
            <pc:docMk/>
            <pc:sldMk cId="2566549405" sldId="280"/>
            <ac:spMk id="2" creationId="{F6F7A05C-4F72-9108-5C52-EEC994B3E5D2}"/>
          </ac:spMkLst>
        </pc:spChg>
        <pc:spChg chg="mod">
          <ac:chgData name="Paul Wayne Howell" userId="S::pwh45@nau.edu::73aa1722-a551-45ae-8bc1-e5c41fb0b78c" providerId="AD" clId="Web-{414B7EB1-8435-458C-897F-C8290F0CEC9A}" dt="2022-11-08T17:17:49.606" v="77" actId="1076"/>
          <ac:spMkLst>
            <pc:docMk/>
            <pc:sldMk cId="2566549405" sldId="280"/>
            <ac:spMk id="4" creationId="{4E5DEDF9-13AE-2735-48D1-9775EACAA681}"/>
          </ac:spMkLst>
        </pc:spChg>
        <pc:graphicFrameChg chg="mod modGraphic">
          <ac:chgData name="Paul Wayne Howell" userId="S::pwh45@nau.edu::73aa1722-a551-45ae-8bc1-e5c41fb0b78c" providerId="AD" clId="Web-{414B7EB1-8435-458C-897F-C8290F0CEC9A}" dt="2022-11-08T17:17:52.293" v="78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</pc:docChg>
  </pc:docChgLst>
  <pc:docChgLst>
    <pc:chgData name="Paul Wayne Howell" userId="S::pwh45@nau.edu::73aa1722-a551-45ae-8bc1-e5c41fb0b78c" providerId="AD" clId="Web-{3D19224C-2417-4334-9681-3C8D1F9447A0}"/>
    <pc:docChg chg="modSld">
      <pc:chgData name="Paul Wayne Howell" userId="S::pwh45@nau.edu::73aa1722-a551-45ae-8bc1-e5c41fb0b78c" providerId="AD" clId="Web-{3D19224C-2417-4334-9681-3C8D1F9447A0}" dt="2022-11-08T23:38:40.482" v="999"/>
      <pc:docMkLst>
        <pc:docMk/>
      </pc:docMkLst>
      <pc:sldChg chg="addSp delSp modSp">
        <pc:chgData name="Paul Wayne Howell" userId="S::pwh45@nau.edu::73aa1722-a551-45ae-8bc1-e5c41fb0b78c" providerId="AD" clId="Web-{3D19224C-2417-4334-9681-3C8D1F9447A0}" dt="2022-11-08T23:38:40.482" v="999"/>
        <pc:sldMkLst>
          <pc:docMk/>
          <pc:sldMk cId="2072163965" sldId="300"/>
        </pc:sldMkLst>
        <pc:spChg chg="del mod">
          <ac:chgData name="Paul Wayne Howell" userId="S::pwh45@nau.edu::73aa1722-a551-45ae-8bc1-e5c41fb0b78c" providerId="AD" clId="Web-{3D19224C-2417-4334-9681-3C8D1F9447A0}" dt="2022-11-08T23:28:54.574" v="9"/>
          <ac:spMkLst>
            <pc:docMk/>
            <pc:sldMk cId="2072163965" sldId="300"/>
            <ac:spMk id="3" creationId="{A5327DF2-1042-F2EF-1E0C-A552C0383076}"/>
          </ac:spMkLst>
        </pc:spChg>
        <pc:graphicFrameChg chg="add mod ord modGraphic">
          <ac:chgData name="Paul Wayne Howell" userId="S::pwh45@nau.edu::73aa1722-a551-45ae-8bc1-e5c41fb0b78c" providerId="AD" clId="Web-{3D19224C-2417-4334-9681-3C8D1F9447A0}" dt="2022-11-08T23:38:40.482" v="999"/>
          <ac:graphicFrameMkLst>
            <pc:docMk/>
            <pc:sldMk cId="2072163965" sldId="300"/>
            <ac:graphicFrameMk id="4" creationId="{67AC9450-0827-9583-B8A9-D96052146EB5}"/>
          </ac:graphicFrameMkLst>
        </pc:graphicFrameChg>
      </pc:sldChg>
    </pc:docChg>
  </pc:docChgLst>
  <pc:docChgLst>
    <pc:chgData name="Paul Wayne Howell" userId="S::pwh45@nau.edu::73aa1722-a551-45ae-8bc1-e5c41fb0b78c" providerId="AD" clId="Web-{FE37046F-661E-4D78-A8EC-66E4356B0B44}"/>
    <pc:docChg chg="addSld delSld modSld sldOrd">
      <pc:chgData name="Paul Wayne Howell" userId="S::pwh45@nau.edu::73aa1722-a551-45ae-8bc1-e5c41fb0b78c" providerId="AD" clId="Web-{FE37046F-661E-4D78-A8EC-66E4356B0B44}" dt="2022-11-08T18:48:16.655" v="415" actId="20577"/>
      <pc:docMkLst>
        <pc:docMk/>
      </pc:docMkLst>
      <pc:sldChg chg="del">
        <pc:chgData name="Paul Wayne Howell" userId="S::pwh45@nau.edu::73aa1722-a551-45ae-8bc1-e5c41fb0b78c" providerId="AD" clId="Web-{FE37046F-661E-4D78-A8EC-66E4356B0B44}" dt="2022-11-08T17:41:36.054" v="258"/>
        <pc:sldMkLst>
          <pc:docMk/>
          <pc:sldMk cId="3307027894" sldId="266"/>
        </pc:sldMkLst>
      </pc:sldChg>
      <pc:sldChg chg="addSp modSp">
        <pc:chgData name="Paul Wayne Howell" userId="S::pwh45@nau.edu::73aa1722-a551-45ae-8bc1-e5c41fb0b78c" providerId="AD" clId="Web-{FE37046F-661E-4D78-A8EC-66E4356B0B44}" dt="2022-11-08T17:51:56.232" v="407" actId="20577"/>
        <pc:sldMkLst>
          <pc:docMk/>
          <pc:sldMk cId="2566549405" sldId="280"/>
        </pc:sldMkLst>
        <pc:spChg chg="add mod">
          <ac:chgData name="Paul Wayne Howell" userId="S::pwh45@nau.edu::73aa1722-a551-45ae-8bc1-e5c41fb0b78c" providerId="AD" clId="Web-{FE37046F-661E-4D78-A8EC-66E4356B0B44}" dt="2022-11-08T17:43:53.465" v="340" actId="14100"/>
          <ac:spMkLst>
            <pc:docMk/>
            <pc:sldMk cId="2566549405" sldId="280"/>
            <ac:spMk id="5" creationId="{E5DC659A-5AAF-CE4A-3BFF-3F79FDDF2671}"/>
          </ac:spMkLst>
        </pc:spChg>
        <pc:spChg chg="mod">
          <ac:chgData name="Paul Wayne Howell" userId="S::pwh45@nau.edu::73aa1722-a551-45ae-8bc1-e5c41fb0b78c" providerId="AD" clId="Web-{FE37046F-661E-4D78-A8EC-66E4356B0B44}" dt="2022-11-08T17:51:56.232" v="407" actId="20577"/>
          <ac:spMkLst>
            <pc:docMk/>
            <pc:sldMk cId="2566549405" sldId="280"/>
            <ac:spMk id="8" creationId="{69CC8437-3D7F-14A9-0B67-7A90DD89241D}"/>
          </ac:spMkLst>
        </pc:spChg>
      </pc:sldChg>
      <pc:sldChg chg="del">
        <pc:chgData name="Paul Wayne Howell" userId="S::pwh45@nau.edu::73aa1722-a551-45ae-8bc1-e5c41fb0b78c" providerId="AD" clId="Web-{FE37046F-661E-4D78-A8EC-66E4356B0B44}" dt="2022-11-08T17:45:18.484" v="373"/>
        <pc:sldMkLst>
          <pc:docMk/>
          <pc:sldMk cId="3661388187" sldId="285"/>
        </pc:sldMkLst>
      </pc:sldChg>
      <pc:sldChg chg="del ord">
        <pc:chgData name="Paul Wayne Howell" userId="S::pwh45@nau.edu::73aa1722-a551-45ae-8bc1-e5c41fb0b78c" providerId="AD" clId="Web-{FE37046F-661E-4D78-A8EC-66E4356B0B44}" dt="2022-11-08T17:51:31.747" v="394"/>
        <pc:sldMkLst>
          <pc:docMk/>
          <pc:sldMk cId="326626018" sldId="294"/>
        </pc:sldMkLst>
      </pc:sldChg>
      <pc:sldChg chg="addSp modSp">
        <pc:chgData name="Paul Wayne Howell" userId="S::pwh45@nau.edu::73aa1722-a551-45ae-8bc1-e5c41fb0b78c" providerId="AD" clId="Web-{FE37046F-661E-4D78-A8EC-66E4356B0B44}" dt="2022-11-08T17:52:01.544" v="409" actId="20577"/>
        <pc:sldMkLst>
          <pc:docMk/>
          <pc:sldMk cId="3601906559" sldId="299"/>
        </pc:sldMkLst>
        <pc:spChg chg="add mod">
          <ac:chgData name="Paul Wayne Howell" userId="S::pwh45@nau.edu::73aa1722-a551-45ae-8bc1-e5c41fb0b78c" providerId="AD" clId="Web-{FE37046F-661E-4D78-A8EC-66E4356B0B44}" dt="2022-11-08T17:45:11.936" v="372" actId="20577"/>
          <ac:spMkLst>
            <pc:docMk/>
            <pc:sldMk cId="3601906559" sldId="299"/>
            <ac:spMk id="5" creationId="{2AAA7DD9-0862-DA81-A482-7A4F8F523121}"/>
          </ac:spMkLst>
        </pc:spChg>
        <pc:spChg chg="mod">
          <ac:chgData name="Paul Wayne Howell" userId="S::pwh45@nau.edu::73aa1722-a551-45ae-8bc1-e5c41fb0b78c" providerId="AD" clId="Web-{FE37046F-661E-4D78-A8EC-66E4356B0B44}" dt="2022-11-08T17:52:01.544" v="409" actId="20577"/>
          <ac:spMkLst>
            <pc:docMk/>
            <pc:sldMk cId="3601906559" sldId="299"/>
            <ac:spMk id="8" creationId="{69CC8437-3D7F-14A9-0B67-7A90DD89241D}"/>
          </ac:spMkLst>
        </pc:spChg>
        <pc:graphicFrameChg chg="mod modGraphic">
          <ac:chgData name="Paul Wayne Howell" userId="S::pwh45@nau.edu::73aa1722-a551-45ae-8bc1-e5c41fb0b78c" providerId="AD" clId="Web-{FE37046F-661E-4D78-A8EC-66E4356B0B44}" dt="2022-11-08T17:39:22.534" v="188"/>
          <ac:graphicFrameMkLst>
            <pc:docMk/>
            <pc:sldMk cId="3601906559" sldId="299"/>
            <ac:graphicFrameMk id="7" creationId="{2E7684CB-1008-B37C-C82E-5FC87012334B}"/>
          </ac:graphicFrameMkLst>
        </pc:graphicFrameChg>
      </pc:sldChg>
      <pc:sldChg chg="addSp modSp new">
        <pc:chgData name="Paul Wayne Howell" userId="S::pwh45@nau.edu::73aa1722-a551-45ae-8bc1-e5c41fb0b78c" providerId="AD" clId="Web-{FE37046F-661E-4D78-A8EC-66E4356B0B44}" dt="2022-11-08T18:48:16.655" v="415" actId="20577"/>
        <pc:sldMkLst>
          <pc:docMk/>
          <pc:sldMk cId="2072163965" sldId="300"/>
        </pc:sldMkLst>
        <pc:spChg chg="mod">
          <ac:chgData name="Paul Wayne Howell" userId="S::pwh45@nau.edu::73aa1722-a551-45ae-8bc1-e5c41fb0b78c" providerId="AD" clId="Web-{FE37046F-661E-4D78-A8EC-66E4356B0B44}" dt="2022-11-08T17:46:13.782" v="391" actId="1076"/>
          <ac:spMkLst>
            <pc:docMk/>
            <pc:sldMk cId="2072163965" sldId="300"/>
            <ac:spMk id="2" creationId="{AABBB293-6C09-A3FB-A8C6-D3805EA1528A}"/>
          </ac:spMkLst>
        </pc:spChg>
        <pc:spChg chg="mod">
          <ac:chgData name="Paul Wayne Howell" userId="S::pwh45@nau.edu::73aa1722-a551-45ae-8bc1-e5c41fb0b78c" providerId="AD" clId="Web-{FE37046F-661E-4D78-A8EC-66E4356B0B44}" dt="2022-11-08T18:48:16.655" v="415" actId="20577"/>
          <ac:spMkLst>
            <pc:docMk/>
            <pc:sldMk cId="2072163965" sldId="300"/>
            <ac:spMk id="3" creationId="{A5327DF2-1042-F2EF-1E0C-A552C0383076}"/>
          </ac:spMkLst>
        </pc:spChg>
        <pc:spChg chg="add">
          <ac:chgData name="Paul Wayne Howell" userId="S::pwh45@nau.edu::73aa1722-a551-45ae-8bc1-e5c41fb0b78c" providerId="AD" clId="Web-{FE37046F-661E-4D78-A8EC-66E4356B0B44}" dt="2022-11-08T17:52:12.764" v="410"/>
          <ac:spMkLst>
            <pc:docMk/>
            <pc:sldMk cId="2072163965" sldId="300"/>
            <ac:spMk id="5" creationId="{942C36E6-6085-8342-796F-D04E58552DB9}"/>
          </ac:spMkLst>
        </pc:spChg>
      </pc:sldChg>
    </pc:docChg>
  </pc:docChgLst>
  <pc:docChgLst>
    <pc:chgData name="Joshua Connor Hattaway" userId="S::jch467@nau.edu::cd8dd509-694e-450d-b3b9-fcbb32b42d5c" providerId="AD" clId="Web-{12F413DA-A0E4-4CF8-A0FE-19A8C5637D0E}"/>
    <pc:docChg chg="modSld">
      <pc:chgData name="Joshua Connor Hattaway" userId="S::jch467@nau.edu::cd8dd509-694e-450d-b3b9-fcbb32b42d5c" providerId="AD" clId="Web-{12F413DA-A0E4-4CF8-A0FE-19A8C5637D0E}" dt="2023-04-12T22:18:39.564" v="24" actId="1076"/>
      <pc:docMkLst>
        <pc:docMk/>
      </pc:docMkLst>
      <pc:sldChg chg="modSp">
        <pc:chgData name="Joshua Connor Hattaway" userId="S::jch467@nau.edu::cd8dd509-694e-450d-b3b9-fcbb32b42d5c" providerId="AD" clId="Web-{12F413DA-A0E4-4CF8-A0FE-19A8C5637D0E}" dt="2023-04-12T22:18:32.298" v="23" actId="1076"/>
        <pc:sldMkLst>
          <pc:docMk/>
          <pc:sldMk cId="2590478613" sldId="318"/>
        </pc:sldMkLst>
        <pc:spChg chg="mod">
          <ac:chgData name="Joshua Connor Hattaway" userId="S::jch467@nau.edu::cd8dd509-694e-450d-b3b9-fcbb32b42d5c" providerId="AD" clId="Web-{12F413DA-A0E4-4CF8-A0FE-19A8C5637D0E}" dt="2023-04-12T22:18:32.298" v="23" actId="1076"/>
          <ac:spMkLst>
            <pc:docMk/>
            <pc:sldMk cId="2590478613" sldId="318"/>
            <ac:spMk id="4" creationId="{05722993-F073-F43B-E512-973F01AF108E}"/>
          </ac:spMkLst>
        </pc:spChg>
      </pc:sldChg>
      <pc:sldChg chg="modSp">
        <pc:chgData name="Joshua Connor Hattaway" userId="S::jch467@nau.edu::cd8dd509-694e-450d-b3b9-fcbb32b42d5c" providerId="AD" clId="Web-{12F413DA-A0E4-4CF8-A0FE-19A8C5637D0E}" dt="2023-04-12T22:18:39.564" v="24" actId="1076"/>
        <pc:sldMkLst>
          <pc:docMk/>
          <pc:sldMk cId="2132957527" sldId="319"/>
        </pc:sldMkLst>
        <pc:spChg chg="mod">
          <ac:chgData name="Joshua Connor Hattaway" userId="S::jch467@nau.edu::cd8dd509-694e-450d-b3b9-fcbb32b42d5c" providerId="AD" clId="Web-{12F413DA-A0E4-4CF8-A0FE-19A8C5637D0E}" dt="2023-04-12T22:18:04.702" v="21" actId="1076"/>
          <ac:spMkLst>
            <pc:docMk/>
            <pc:sldMk cId="2132957527" sldId="319"/>
            <ac:spMk id="4" creationId="{D397E7C9-4B18-0A39-8BEA-3BFD23EDC8DB}"/>
          </ac:spMkLst>
        </pc:spChg>
        <pc:spChg chg="mod">
          <ac:chgData name="Joshua Connor Hattaway" userId="S::jch467@nau.edu::cd8dd509-694e-450d-b3b9-fcbb32b42d5c" providerId="AD" clId="Web-{12F413DA-A0E4-4CF8-A0FE-19A8C5637D0E}" dt="2023-04-12T22:17:56.545" v="19" actId="1076"/>
          <ac:spMkLst>
            <pc:docMk/>
            <pc:sldMk cId="2132957527" sldId="319"/>
            <ac:spMk id="7" creationId="{1B770DED-A1CB-DA2C-6491-169950F84158}"/>
          </ac:spMkLst>
        </pc:spChg>
        <pc:spChg chg="mod">
          <ac:chgData name="Joshua Connor Hattaway" userId="S::jch467@nau.edu::cd8dd509-694e-450d-b3b9-fcbb32b42d5c" providerId="AD" clId="Web-{12F413DA-A0E4-4CF8-A0FE-19A8C5637D0E}" dt="2023-04-12T22:18:39.564" v="24" actId="1076"/>
          <ac:spMkLst>
            <pc:docMk/>
            <pc:sldMk cId="2132957527" sldId="319"/>
            <ac:spMk id="8" creationId="{91E1B141-6332-2167-3506-F1FF8988C172}"/>
          </ac:spMkLst>
        </pc:spChg>
        <pc:graphicFrameChg chg="mod">
          <ac:chgData name="Joshua Connor Hattaway" userId="S::jch467@nau.edu::cd8dd509-694e-450d-b3b9-fcbb32b42d5c" providerId="AD" clId="Web-{12F413DA-A0E4-4CF8-A0FE-19A8C5637D0E}" dt="2023-04-12T22:18:13.937" v="22" actId="1076"/>
          <ac:graphicFrameMkLst>
            <pc:docMk/>
            <pc:sldMk cId="2132957527" sldId="319"/>
            <ac:graphicFrameMk id="5" creationId="{A4752DBC-D165-9067-138D-AEB23B867D03}"/>
          </ac:graphicFrameMkLst>
        </pc:graphicFrameChg>
      </pc:sldChg>
    </pc:docChg>
  </pc:docChgLst>
  <pc:docChgLst>
    <pc:chgData name="Joshua Connor Hattaway" userId="S::jch467@nau.edu::cd8dd509-694e-450d-b3b9-fcbb32b42d5c" providerId="AD" clId="Web-{C46C6023-FE9D-4F49-9AB8-55A34B87F20F}"/>
    <pc:docChg chg="modSld sldOrd">
      <pc:chgData name="Joshua Connor Hattaway" userId="S::jch467@nau.edu::cd8dd509-694e-450d-b3b9-fcbb32b42d5c" providerId="AD" clId="Web-{C46C6023-FE9D-4F49-9AB8-55A34B87F20F}" dt="2022-11-08T17:13:50.439" v="245" actId="20577"/>
      <pc:docMkLst>
        <pc:docMk/>
      </pc:docMkLst>
      <pc:sldChg chg="modSp ord">
        <pc:chgData name="Joshua Connor Hattaway" userId="S::jch467@nau.edu::cd8dd509-694e-450d-b3b9-fcbb32b42d5c" providerId="AD" clId="Web-{C46C6023-FE9D-4F49-9AB8-55A34B87F20F}" dt="2022-11-08T17:13:50.439" v="245" actId="20577"/>
        <pc:sldMkLst>
          <pc:docMk/>
          <pc:sldMk cId="2206497485" sldId="279"/>
        </pc:sldMkLst>
        <pc:spChg chg="mod">
          <ac:chgData name="Joshua Connor Hattaway" userId="S::jch467@nau.edu::cd8dd509-694e-450d-b3b9-fcbb32b42d5c" providerId="AD" clId="Web-{C46C6023-FE9D-4F49-9AB8-55A34B87F20F}" dt="2022-11-08T17:13:32.032" v="243" actId="20577"/>
          <ac:spMkLst>
            <pc:docMk/>
            <pc:sldMk cId="2206497485" sldId="279"/>
            <ac:spMk id="2" creationId="{1B44392D-40D3-2571-7304-A8A5C2D45438}"/>
          </ac:spMkLst>
        </pc:spChg>
        <pc:spChg chg="mod">
          <ac:chgData name="Joshua Connor Hattaway" userId="S::jch467@nau.edu::cd8dd509-694e-450d-b3b9-fcbb32b42d5c" providerId="AD" clId="Web-{C46C6023-FE9D-4F49-9AB8-55A34B87F20F}" dt="2022-11-08T17:13:50.439" v="245" actId="20577"/>
          <ac:spMkLst>
            <pc:docMk/>
            <pc:sldMk cId="2206497485" sldId="279"/>
            <ac:spMk id="17" creationId="{CFCFAF2E-FAB1-D280-A06B-48215A840C0B}"/>
          </ac:spMkLst>
        </pc:spChg>
      </pc:sldChg>
      <pc:sldChg chg="addSp modSp">
        <pc:chgData name="Joshua Connor Hattaway" userId="S::jch467@nau.edu::cd8dd509-694e-450d-b3b9-fcbb32b42d5c" providerId="AD" clId="Web-{C46C6023-FE9D-4F49-9AB8-55A34B87F20F}" dt="2022-11-08T17:11:25.434" v="237" actId="20577"/>
        <pc:sldMkLst>
          <pc:docMk/>
          <pc:sldMk cId="805852874" sldId="295"/>
        </pc:sldMkLst>
        <pc:spChg chg="mod">
          <ac:chgData name="Joshua Connor Hattaway" userId="S::jch467@nau.edu::cd8dd509-694e-450d-b3b9-fcbb32b42d5c" providerId="AD" clId="Web-{C46C6023-FE9D-4F49-9AB8-55A34B87F20F}" dt="2022-11-08T17:04:12.969" v="59" actId="20577"/>
          <ac:spMkLst>
            <pc:docMk/>
            <pc:sldMk cId="805852874" sldId="295"/>
            <ac:spMk id="2" creationId="{AF4B4319-C28F-171A-5285-ED82BDE4ED61}"/>
          </ac:spMkLst>
        </pc:spChg>
        <pc:spChg chg="mod">
          <ac:chgData name="Joshua Connor Hattaway" userId="S::jch467@nau.edu::cd8dd509-694e-450d-b3b9-fcbb32b42d5c" providerId="AD" clId="Web-{C46C6023-FE9D-4F49-9AB8-55A34B87F20F}" dt="2022-11-08T17:11:25.434" v="237" actId="20577"/>
          <ac:spMkLst>
            <pc:docMk/>
            <pc:sldMk cId="805852874" sldId="295"/>
            <ac:spMk id="3" creationId="{C24839D5-83DF-2266-62EA-A7CA33EE541D}"/>
          </ac:spMkLst>
        </pc:spChg>
        <pc:spChg chg="mod">
          <ac:chgData name="Joshua Connor Hattaway" userId="S::jch467@nau.edu::cd8dd509-694e-450d-b3b9-fcbb32b42d5c" providerId="AD" clId="Web-{C46C6023-FE9D-4F49-9AB8-55A34B87F20F}" dt="2022-11-08T17:08:47.477" v="196" actId="1076"/>
          <ac:spMkLst>
            <pc:docMk/>
            <pc:sldMk cId="805852874" sldId="295"/>
            <ac:spMk id="5" creationId="{C1E28324-7900-ECAB-49F1-D333C8A5E3D1}"/>
          </ac:spMkLst>
        </pc:spChg>
        <pc:spChg chg="add mod">
          <ac:chgData name="Joshua Connor Hattaway" userId="S::jch467@nau.edu::cd8dd509-694e-450d-b3b9-fcbb32b42d5c" providerId="AD" clId="Web-{C46C6023-FE9D-4F49-9AB8-55A34B87F20F}" dt="2022-11-08T17:08:50.461" v="197" actId="1076"/>
          <ac:spMkLst>
            <pc:docMk/>
            <pc:sldMk cId="805852874" sldId="295"/>
            <ac:spMk id="6" creationId="{CCDF186C-CFEF-68AD-85F8-039FEEBFB091}"/>
          </ac:spMkLst>
        </pc:spChg>
        <pc:picChg chg="mod">
          <ac:chgData name="Joshua Connor Hattaway" userId="S::jch467@nau.edu::cd8dd509-694e-450d-b3b9-fcbb32b42d5c" providerId="AD" clId="Web-{C46C6023-FE9D-4F49-9AB8-55A34B87F20F}" dt="2022-11-08T17:08:43.977" v="195" actId="1076"/>
          <ac:picMkLst>
            <pc:docMk/>
            <pc:sldMk cId="805852874" sldId="295"/>
            <ac:picMk id="4" creationId="{C973270C-E27E-5FD6-147D-1472701CE069}"/>
          </ac:picMkLst>
        </pc:picChg>
      </pc:sldChg>
    </pc:docChg>
  </pc:docChgLst>
  <pc:docChgLst>
    <pc:chgData name="David Lincoln Brooks" userId="S::dlb398@nau.edu::59191960-2c71-47cf-987f-19acef8a059e" providerId="AD" clId="Web-{1EC074E9-4FEB-417E-B5C6-2E25E026DFEC}"/>
    <pc:docChg chg="addSld delSld modSld">
      <pc:chgData name="David Lincoln Brooks" userId="S::dlb398@nau.edu::59191960-2c71-47cf-987f-19acef8a059e" providerId="AD" clId="Web-{1EC074E9-4FEB-417E-B5C6-2E25E026DFEC}" dt="2023-04-09T21:35:01.778" v="182" actId="1076"/>
      <pc:docMkLst>
        <pc:docMk/>
      </pc:docMkLst>
      <pc:sldChg chg="addSp modSp">
        <pc:chgData name="David Lincoln Brooks" userId="S::dlb398@nau.edu::59191960-2c71-47cf-987f-19acef8a059e" providerId="AD" clId="Web-{1EC074E9-4FEB-417E-B5C6-2E25E026DFEC}" dt="2023-04-09T21:34:42.184" v="180" actId="1076"/>
        <pc:sldMkLst>
          <pc:docMk/>
          <pc:sldMk cId="2566549405" sldId="280"/>
        </pc:sldMkLst>
        <pc:spChg chg="add mod">
          <ac:chgData name="David Lincoln Brooks" userId="S::dlb398@nau.edu::59191960-2c71-47cf-987f-19acef8a059e" providerId="AD" clId="Web-{1EC074E9-4FEB-417E-B5C6-2E25E026DFEC}" dt="2023-04-09T21:34:42.184" v="180" actId="1076"/>
          <ac:spMkLst>
            <pc:docMk/>
            <pc:sldMk cId="2566549405" sldId="280"/>
            <ac:spMk id="5" creationId="{62A28066-9BD8-5EC4-9397-09934B79E80B}"/>
          </ac:spMkLst>
        </pc:spChg>
        <pc:graphicFrameChg chg="mod modGraphic">
          <ac:chgData name="David Lincoln Brooks" userId="S::dlb398@nau.edu::59191960-2c71-47cf-987f-19acef8a059e" providerId="AD" clId="Web-{1EC074E9-4FEB-417E-B5C6-2E25E026DFEC}" dt="2023-04-09T21:32:39.647" v="47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modSp">
        <pc:chgData name="David Lincoln Brooks" userId="S::dlb398@nau.edu::59191960-2c71-47cf-987f-19acef8a059e" providerId="AD" clId="Web-{1EC074E9-4FEB-417E-B5C6-2E25E026DFEC}" dt="2023-04-09T21:35:01.778" v="182" actId="1076"/>
        <pc:sldMkLst>
          <pc:docMk/>
          <pc:sldMk cId="2072163965" sldId="300"/>
        </pc:sldMkLst>
        <pc:spChg chg="mod">
          <ac:chgData name="David Lincoln Brooks" userId="S::dlb398@nau.edu::59191960-2c71-47cf-987f-19acef8a059e" providerId="AD" clId="Web-{1EC074E9-4FEB-417E-B5C6-2E25E026DFEC}" dt="2023-04-09T21:35:01.778" v="182" actId="1076"/>
          <ac:spMkLst>
            <pc:docMk/>
            <pc:sldMk cId="2072163965" sldId="300"/>
            <ac:spMk id="6" creationId="{92D98971-A736-1D35-6F2D-5B6B1A71084B}"/>
          </ac:spMkLst>
        </pc:spChg>
      </pc:sldChg>
      <pc:sldChg chg="addSp modSp">
        <pc:chgData name="David Lincoln Brooks" userId="S::dlb398@nau.edu::59191960-2c71-47cf-987f-19acef8a059e" providerId="AD" clId="Web-{1EC074E9-4FEB-417E-B5C6-2E25E026DFEC}" dt="2023-04-09T21:34:51.168" v="181" actId="1076"/>
        <pc:sldMkLst>
          <pc:docMk/>
          <pc:sldMk cId="1185645407" sldId="302"/>
        </pc:sldMkLst>
        <pc:spChg chg="add mod">
          <ac:chgData name="David Lincoln Brooks" userId="S::dlb398@nau.edu::59191960-2c71-47cf-987f-19acef8a059e" providerId="AD" clId="Web-{1EC074E9-4FEB-417E-B5C6-2E25E026DFEC}" dt="2023-04-09T21:34:51.168" v="181" actId="1076"/>
          <ac:spMkLst>
            <pc:docMk/>
            <pc:sldMk cId="1185645407" sldId="302"/>
            <ac:spMk id="7" creationId="{C625334C-2AA4-942D-E278-5D6193928676}"/>
          </ac:spMkLst>
        </pc:spChg>
        <pc:graphicFrameChg chg="mod">
          <ac:chgData name="David Lincoln Brooks" userId="S::dlb398@nau.edu::59191960-2c71-47cf-987f-19acef8a059e" providerId="AD" clId="Web-{1EC074E9-4FEB-417E-B5C6-2E25E026DFEC}" dt="2023-04-09T21:33:08.820" v="119" actId="1076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addSp delSp modSp">
        <pc:chgData name="David Lincoln Brooks" userId="S::dlb398@nau.edu::59191960-2c71-47cf-987f-19acef8a059e" providerId="AD" clId="Web-{1EC074E9-4FEB-417E-B5C6-2E25E026DFEC}" dt="2023-04-09T21:33:32.400" v="179" actId="20577"/>
        <pc:sldMkLst>
          <pc:docMk/>
          <pc:sldMk cId="4267541185" sldId="305"/>
        </pc:sldMkLst>
        <pc:spChg chg="mod">
          <ac:chgData name="David Lincoln Brooks" userId="S::dlb398@nau.edu::59191960-2c71-47cf-987f-19acef8a059e" providerId="AD" clId="Web-{1EC074E9-4FEB-417E-B5C6-2E25E026DFEC}" dt="2023-04-09T21:33:32.400" v="179" actId="20577"/>
          <ac:spMkLst>
            <pc:docMk/>
            <pc:sldMk cId="4267541185" sldId="305"/>
            <ac:spMk id="11" creationId="{12E53997-B131-41DB-0665-2E5209381A33}"/>
          </ac:spMkLst>
        </pc:spChg>
        <pc:picChg chg="add mod">
          <ac:chgData name="David Lincoln Brooks" userId="S::dlb398@nau.edu::59191960-2c71-47cf-987f-19acef8a059e" providerId="AD" clId="Web-{1EC074E9-4FEB-417E-B5C6-2E25E026DFEC}" dt="2023-04-09T20:30:35.231" v="6" actId="1076"/>
          <ac:picMkLst>
            <pc:docMk/>
            <pc:sldMk cId="4267541185" sldId="305"/>
            <ac:picMk id="3" creationId="{C958AF16-C9D8-94E3-BC26-70C1D638FBFF}"/>
          </ac:picMkLst>
        </pc:picChg>
        <pc:picChg chg="del">
          <ac:chgData name="David Lincoln Brooks" userId="S::dlb398@nau.edu::59191960-2c71-47cf-987f-19acef8a059e" providerId="AD" clId="Web-{1EC074E9-4FEB-417E-B5C6-2E25E026DFEC}" dt="2023-04-09T20:30:06.417" v="0"/>
          <ac:picMkLst>
            <pc:docMk/>
            <pc:sldMk cId="4267541185" sldId="305"/>
            <ac:picMk id="7" creationId="{0A108AFF-1888-1F31-A075-7FF8A7E63657}"/>
          </ac:picMkLst>
        </pc:picChg>
      </pc:sldChg>
      <pc:sldChg chg="addSp delSp modSp">
        <pc:chgData name="David Lincoln Brooks" userId="S::dlb398@nau.edu::59191960-2c71-47cf-987f-19acef8a059e" providerId="AD" clId="Web-{1EC074E9-4FEB-417E-B5C6-2E25E026DFEC}" dt="2023-04-09T21:32:02.521" v="44" actId="14100"/>
        <pc:sldMkLst>
          <pc:docMk/>
          <pc:sldMk cId="1487402145" sldId="311"/>
        </pc:sldMkLst>
        <pc:spChg chg="mod">
          <ac:chgData name="David Lincoln Brooks" userId="S::dlb398@nau.edu::59191960-2c71-47cf-987f-19acef8a059e" providerId="AD" clId="Web-{1EC074E9-4FEB-417E-B5C6-2E25E026DFEC}" dt="2023-04-09T21:31:33.645" v="26"/>
          <ac:spMkLst>
            <pc:docMk/>
            <pc:sldMk cId="1487402145" sldId="311"/>
            <ac:spMk id="7" creationId="{84555E6A-109E-215A-434E-940AF040ECC2}"/>
          </ac:spMkLst>
        </pc:spChg>
        <pc:spChg chg="mod">
          <ac:chgData name="David Lincoln Brooks" userId="S::dlb398@nau.edu::59191960-2c71-47cf-987f-19acef8a059e" providerId="AD" clId="Web-{1EC074E9-4FEB-417E-B5C6-2E25E026DFEC}" dt="2023-04-09T21:32:02.521" v="44" actId="14100"/>
          <ac:spMkLst>
            <pc:docMk/>
            <pc:sldMk cId="1487402145" sldId="311"/>
            <ac:spMk id="8" creationId="{08CB4F8A-2C80-1B81-3CA1-D2880DED7AE8}"/>
          </ac:spMkLst>
        </pc:spChg>
        <pc:spChg chg="add del mod">
          <ac:chgData name="David Lincoln Brooks" userId="S::dlb398@nau.edu::59191960-2c71-47cf-987f-19acef8a059e" providerId="AD" clId="Web-{1EC074E9-4FEB-417E-B5C6-2E25E026DFEC}" dt="2023-04-09T21:31:20.519" v="22"/>
          <ac:spMkLst>
            <pc:docMk/>
            <pc:sldMk cId="1487402145" sldId="311"/>
            <ac:spMk id="10" creationId="{BA36C5EB-584F-7D15-947E-0F2FDFED3453}"/>
          </ac:spMkLst>
        </pc:spChg>
        <pc:spChg chg="add del mod">
          <ac:chgData name="David Lincoln Brooks" userId="S::dlb398@nau.edu::59191960-2c71-47cf-987f-19acef8a059e" providerId="AD" clId="Web-{1EC074E9-4FEB-417E-B5C6-2E25E026DFEC}" dt="2023-04-09T21:31:45.661" v="40"/>
          <ac:spMkLst>
            <pc:docMk/>
            <pc:sldMk cId="1487402145" sldId="311"/>
            <ac:spMk id="12" creationId="{507DAD2E-3560-C9F2-5C6E-FDC667C385B6}"/>
          </ac:spMkLst>
        </pc:spChg>
      </pc:sldChg>
      <pc:sldChg chg="add del replId">
        <pc:chgData name="David Lincoln Brooks" userId="S::dlb398@nau.edu::59191960-2c71-47cf-987f-19acef8a059e" providerId="AD" clId="Web-{1EC074E9-4FEB-417E-B5C6-2E25E026DFEC}" dt="2023-04-09T21:30:44.564" v="10"/>
        <pc:sldMkLst>
          <pc:docMk/>
          <pc:sldMk cId="772926556" sldId="319"/>
        </pc:sldMkLst>
      </pc:sldChg>
      <pc:sldChg chg="add del replId">
        <pc:chgData name="David Lincoln Brooks" userId="S::dlb398@nau.edu::59191960-2c71-47cf-987f-19acef8a059e" providerId="AD" clId="Web-{1EC074E9-4FEB-417E-B5C6-2E25E026DFEC}" dt="2023-04-09T21:30:43.643" v="9"/>
        <pc:sldMkLst>
          <pc:docMk/>
          <pc:sldMk cId="1929209608" sldId="320"/>
        </pc:sldMkLst>
      </pc:sldChg>
    </pc:docChg>
  </pc:docChgLst>
  <pc:docChgLst>
    <pc:chgData name="Joshua Connor Hattaway" userId="S::jch467@nau.edu::cd8dd509-694e-450d-b3b9-fcbb32b42d5c" providerId="AD" clId="Web-{7E4C0391-EB1A-4597-8C1C-7D20D492764E}"/>
    <pc:docChg chg="addSld modSld">
      <pc:chgData name="Joshua Connor Hattaway" userId="S::jch467@nau.edu::cd8dd509-694e-450d-b3b9-fcbb32b42d5c" providerId="AD" clId="Web-{7E4C0391-EB1A-4597-8C1C-7D20D492764E}" dt="2023-03-03T21:18:59.152" v="154"/>
      <pc:docMkLst>
        <pc:docMk/>
      </pc:docMkLst>
      <pc:sldChg chg="addSp delSp modSp">
        <pc:chgData name="Joshua Connor Hattaway" userId="S::jch467@nau.edu::cd8dd509-694e-450d-b3b9-fcbb32b42d5c" providerId="AD" clId="Web-{7E4C0391-EB1A-4597-8C1C-7D20D492764E}" dt="2023-03-03T21:12:44.893" v="150"/>
        <pc:sldMkLst>
          <pc:docMk/>
          <pc:sldMk cId="4097340104" sldId="301"/>
        </pc:sldMkLst>
        <pc:spChg chg="mod">
          <ac:chgData name="Joshua Connor Hattaway" userId="S::jch467@nau.edu::cd8dd509-694e-450d-b3b9-fcbb32b42d5c" providerId="AD" clId="Web-{7E4C0391-EB1A-4597-8C1C-7D20D492764E}" dt="2023-03-03T21:03:36.785" v="79" actId="20577"/>
          <ac:spMkLst>
            <pc:docMk/>
            <pc:sldMk cId="4097340104" sldId="301"/>
            <ac:spMk id="3" creationId="{12EB22F2-4996-6E82-D91F-384867289B11}"/>
          </ac:spMkLst>
        </pc:spChg>
        <pc:spChg chg="mod">
          <ac:chgData name="Joshua Connor Hattaway" userId="S::jch467@nau.edu::cd8dd509-694e-450d-b3b9-fcbb32b42d5c" providerId="AD" clId="Web-{7E4C0391-EB1A-4597-8C1C-7D20D492764E}" dt="2023-03-03T21:02:48.831" v="35" actId="1076"/>
          <ac:spMkLst>
            <pc:docMk/>
            <pc:sldMk cId="4097340104" sldId="301"/>
            <ac:spMk id="6" creationId="{2C58EEB3-93D7-CC31-4FE6-FAD5F4D2B982}"/>
          </ac:spMkLst>
        </pc:spChg>
        <pc:spChg chg="mod">
          <ac:chgData name="Joshua Connor Hattaway" userId="S::jch467@nau.edu::cd8dd509-694e-450d-b3b9-fcbb32b42d5c" providerId="AD" clId="Web-{7E4C0391-EB1A-4597-8C1C-7D20D492764E}" dt="2023-03-03T21:11:42.266" v="114" actId="1076"/>
          <ac:spMkLst>
            <pc:docMk/>
            <pc:sldMk cId="4097340104" sldId="301"/>
            <ac:spMk id="7" creationId="{E80FDAD1-1525-D6E8-FCFC-59A05BE4D1CD}"/>
          </ac:spMkLst>
        </pc:spChg>
        <pc:picChg chg="del">
          <ac:chgData name="Joshua Connor Hattaway" userId="S::jch467@nau.edu::cd8dd509-694e-450d-b3b9-fcbb32b42d5c" providerId="AD" clId="Web-{7E4C0391-EB1A-4597-8C1C-7D20D492764E}" dt="2023-03-03T21:02:04.189" v="0"/>
          <ac:picMkLst>
            <pc:docMk/>
            <pc:sldMk cId="4097340104" sldId="301"/>
            <ac:picMk id="4" creationId="{1EA961E1-DBD5-A528-69C8-49D4B54C514A}"/>
          </ac:picMkLst>
        </pc:picChg>
        <pc:picChg chg="del mod">
          <ac:chgData name="Joshua Connor Hattaway" userId="S::jch467@nau.edu::cd8dd509-694e-450d-b3b9-fcbb32b42d5c" providerId="AD" clId="Web-{7E4C0391-EB1A-4597-8C1C-7D20D492764E}" dt="2023-03-03T21:12:44.893" v="150"/>
          <ac:picMkLst>
            <pc:docMk/>
            <pc:sldMk cId="4097340104" sldId="301"/>
            <ac:picMk id="4" creationId="{7933D6C1-D08E-D8C4-BB2E-07DA42F17FDB}"/>
          </ac:picMkLst>
        </pc:picChg>
        <pc:picChg chg="del">
          <ac:chgData name="Joshua Connor Hattaway" userId="S::jch467@nau.edu::cd8dd509-694e-450d-b3b9-fcbb32b42d5c" providerId="AD" clId="Web-{7E4C0391-EB1A-4597-8C1C-7D20D492764E}" dt="2023-03-03T21:11:06.984" v="104"/>
          <ac:picMkLst>
            <pc:docMk/>
            <pc:sldMk cId="4097340104" sldId="301"/>
            <ac:picMk id="8" creationId="{76D59651-0B3F-252E-6F55-5F33333CA976}"/>
          </ac:picMkLst>
        </pc:picChg>
        <pc:picChg chg="mod">
          <ac:chgData name="Joshua Connor Hattaway" userId="S::jch467@nau.edu::cd8dd509-694e-450d-b3b9-fcbb32b42d5c" providerId="AD" clId="Web-{7E4C0391-EB1A-4597-8C1C-7D20D492764E}" dt="2023-03-03T21:11:37.047" v="113" actId="1076"/>
          <ac:picMkLst>
            <pc:docMk/>
            <pc:sldMk cId="4097340104" sldId="301"/>
            <ac:picMk id="9" creationId="{1FDF9182-B677-D699-75E1-4E4F945F31C4}"/>
          </ac:picMkLst>
        </pc:picChg>
        <pc:picChg chg="add del mod">
          <ac:chgData name="Joshua Connor Hattaway" userId="S::jch467@nau.edu::cd8dd509-694e-450d-b3b9-fcbb32b42d5c" providerId="AD" clId="Web-{7E4C0391-EB1A-4597-8C1C-7D20D492764E}" dt="2023-03-03T21:02:12.048" v="3"/>
          <ac:picMkLst>
            <pc:docMk/>
            <pc:sldMk cId="4097340104" sldId="301"/>
            <ac:picMk id="9" creationId="{34F44267-987B-D0B9-8B43-4699DFB2A496}"/>
          </ac:picMkLst>
        </pc:picChg>
        <pc:picChg chg="add mod">
          <ac:chgData name="Joshua Connor Hattaway" userId="S::jch467@nau.edu::cd8dd509-694e-450d-b3b9-fcbb32b42d5c" providerId="AD" clId="Web-{7E4C0391-EB1A-4597-8C1C-7D20D492764E}" dt="2023-03-03T21:02:28.064" v="8" actId="14100"/>
          <ac:picMkLst>
            <pc:docMk/>
            <pc:sldMk cId="4097340104" sldId="301"/>
            <ac:picMk id="10" creationId="{EF12FAAD-F599-03A6-1882-709958FC2AB2}"/>
          </ac:picMkLst>
        </pc:picChg>
      </pc:sldChg>
      <pc:sldChg chg="delSp">
        <pc:chgData name="Joshua Connor Hattaway" userId="S::jch467@nau.edu::cd8dd509-694e-450d-b3b9-fcbb32b42d5c" providerId="AD" clId="Web-{7E4C0391-EB1A-4597-8C1C-7D20D492764E}" dt="2023-03-03T21:18:59.152" v="154"/>
        <pc:sldMkLst>
          <pc:docMk/>
          <pc:sldMk cId="1558759189" sldId="306"/>
        </pc:sldMkLst>
        <pc:picChg chg="del">
          <ac:chgData name="Joshua Connor Hattaway" userId="S::jch467@nau.edu::cd8dd509-694e-450d-b3b9-fcbb32b42d5c" providerId="AD" clId="Web-{7E4C0391-EB1A-4597-8C1C-7D20D492764E}" dt="2023-03-03T21:18:57.808" v="153"/>
          <ac:picMkLst>
            <pc:docMk/>
            <pc:sldMk cId="1558759189" sldId="306"/>
            <ac:picMk id="9" creationId="{8506481E-9B8B-452F-B0AD-1B07EE2318AE}"/>
          </ac:picMkLst>
        </pc:picChg>
        <pc:picChg chg="del">
          <ac:chgData name="Joshua Connor Hattaway" userId="S::jch467@nau.edu::cd8dd509-694e-450d-b3b9-fcbb32b42d5c" providerId="AD" clId="Web-{7E4C0391-EB1A-4597-8C1C-7D20D492764E}" dt="2023-03-03T21:18:54.418" v="151"/>
          <ac:picMkLst>
            <pc:docMk/>
            <pc:sldMk cId="1558759189" sldId="306"/>
            <ac:picMk id="13" creationId="{9E272A15-CA37-4B86-81C1-332ED7A2027C}"/>
          </ac:picMkLst>
        </pc:picChg>
        <pc:picChg chg="del">
          <ac:chgData name="Joshua Connor Hattaway" userId="S::jch467@nau.edu::cd8dd509-694e-450d-b3b9-fcbb32b42d5c" providerId="AD" clId="Web-{7E4C0391-EB1A-4597-8C1C-7D20D492764E}" dt="2023-03-03T21:18:56.293" v="152"/>
          <ac:picMkLst>
            <pc:docMk/>
            <pc:sldMk cId="1558759189" sldId="306"/>
            <ac:picMk id="15" creationId="{F25AF432-0F53-430D-B311-2C656F5C5312}"/>
          </ac:picMkLst>
        </pc:picChg>
        <pc:picChg chg="del">
          <ac:chgData name="Joshua Connor Hattaway" userId="S::jch467@nau.edu::cd8dd509-694e-450d-b3b9-fcbb32b42d5c" providerId="AD" clId="Web-{7E4C0391-EB1A-4597-8C1C-7D20D492764E}" dt="2023-03-03T21:18:59.152" v="154"/>
          <ac:picMkLst>
            <pc:docMk/>
            <pc:sldMk cId="1558759189" sldId="306"/>
            <ac:picMk id="17" creationId="{1EADD42A-9589-447F-87AE-82EF683CE29D}"/>
          </ac:picMkLst>
        </pc:picChg>
      </pc:sldChg>
      <pc:sldChg chg="addSp modSp new">
        <pc:chgData name="Joshua Connor Hattaway" userId="S::jch467@nau.edu::cd8dd509-694e-450d-b3b9-fcbb32b42d5c" providerId="AD" clId="Web-{7E4C0391-EB1A-4597-8C1C-7D20D492764E}" dt="2023-03-03T21:12:29.470" v="149" actId="1076"/>
        <pc:sldMkLst>
          <pc:docMk/>
          <pc:sldMk cId="3187741492" sldId="307"/>
        </pc:sldMkLst>
        <pc:spChg chg="mod">
          <ac:chgData name="Joshua Connor Hattaway" userId="S::jch467@nau.edu::cd8dd509-694e-450d-b3b9-fcbb32b42d5c" providerId="AD" clId="Web-{7E4C0391-EB1A-4597-8C1C-7D20D492764E}" dt="2023-03-03T21:12:29.470" v="149" actId="1076"/>
          <ac:spMkLst>
            <pc:docMk/>
            <pc:sldMk cId="3187741492" sldId="307"/>
            <ac:spMk id="2" creationId="{A7636985-EC21-5970-7AB8-6163DE3ABC0B}"/>
          </ac:spMkLst>
        </pc:spChg>
        <pc:picChg chg="add mod">
          <ac:chgData name="Joshua Connor Hattaway" userId="S::jch467@nau.edu::cd8dd509-694e-450d-b3b9-fcbb32b42d5c" providerId="AD" clId="Web-{7E4C0391-EB1A-4597-8C1C-7D20D492764E}" dt="2023-03-03T21:12:21.236" v="148" actId="1076"/>
          <ac:picMkLst>
            <pc:docMk/>
            <pc:sldMk cId="3187741492" sldId="307"/>
            <ac:picMk id="5" creationId="{6610A376-66EC-2594-8B04-126875629263}"/>
          </ac:picMkLst>
        </pc:picChg>
      </pc:sldChg>
    </pc:docChg>
  </pc:docChgLst>
  <pc:docChgLst>
    <pc:chgData name="Wyatt Michael Watson" userId="S::wmw47@nau.edu::7d4ebdf7-9904-4cc3-927d-221c9f471ec8" providerId="AD" clId="Web-{E83BCB80-A067-4C6D-9258-44DC6EF60D9A}"/>
    <pc:docChg chg="modSld">
      <pc:chgData name="Wyatt Michael Watson" userId="S::wmw47@nau.edu::7d4ebdf7-9904-4cc3-927d-221c9f471ec8" providerId="AD" clId="Web-{E83BCB80-A067-4C6D-9258-44DC6EF60D9A}" dt="2023-02-17T00:16:33.430" v="3"/>
      <pc:docMkLst>
        <pc:docMk/>
      </pc:docMkLst>
      <pc:sldChg chg="modSp">
        <pc:chgData name="Wyatt Michael Watson" userId="S::wmw47@nau.edu::7d4ebdf7-9904-4cc3-927d-221c9f471ec8" providerId="AD" clId="Web-{E83BCB80-A067-4C6D-9258-44DC6EF60D9A}" dt="2023-02-17T00:16:33.430" v="3"/>
        <pc:sldMkLst>
          <pc:docMk/>
          <pc:sldMk cId="1185645407" sldId="302"/>
        </pc:sldMkLst>
        <pc:graphicFrameChg chg="mod modGraphic">
          <ac:chgData name="Wyatt Michael Watson" userId="S::wmw47@nau.edu::7d4ebdf7-9904-4cc3-927d-221c9f471ec8" providerId="AD" clId="Web-{E83BCB80-A067-4C6D-9258-44DC6EF60D9A}" dt="2023-02-17T00:16:33.430" v="3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</pc:docChg>
  </pc:docChgLst>
  <pc:docChgLst>
    <pc:chgData name="Paul Wayne Howell" userId="S::pwh45@nau.edu::73aa1722-a551-45ae-8bc1-e5c41fb0b78c" providerId="AD" clId="Web-{87D5ECEC-D7BC-47BC-9D8A-156801F2F767}"/>
    <pc:docChg chg="addSld delSld modSld">
      <pc:chgData name="Paul Wayne Howell" userId="S::pwh45@nau.edu::73aa1722-a551-45ae-8bc1-e5c41fb0b78c" providerId="AD" clId="Web-{87D5ECEC-D7BC-47BC-9D8A-156801F2F767}" dt="2022-11-08T17:33:25.756" v="447"/>
      <pc:docMkLst>
        <pc:docMk/>
      </pc:docMkLst>
      <pc:sldChg chg="modSp">
        <pc:chgData name="Paul Wayne Howell" userId="S::pwh45@nau.edu::73aa1722-a551-45ae-8bc1-e5c41fb0b78c" providerId="AD" clId="Web-{87D5ECEC-D7BC-47BC-9D8A-156801F2F767}" dt="2022-11-08T17:33:25.756" v="447"/>
        <pc:sldMkLst>
          <pc:docMk/>
          <pc:sldMk cId="2566549405" sldId="280"/>
        </pc:sldMkLst>
        <pc:spChg chg="mod">
          <ac:chgData name="Paul Wayne Howell" userId="S::pwh45@nau.edu::73aa1722-a551-45ae-8bc1-e5c41fb0b78c" providerId="AD" clId="Web-{87D5ECEC-D7BC-47BC-9D8A-156801F2F767}" dt="2022-11-08T17:23:41.495" v="286" actId="14100"/>
          <ac:spMkLst>
            <pc:docMk/>
            <pc:sldMk cId="2566549405" sldId="280"/>
            <ac:spMk id="4" creationId="{4E5DEDF9-13AE-2735-48D1-9775EACAA681}"/>
          </ac:spMkLst>
        </pc:spChg>
        <pc:graphicFrameChg chg="mod modGraphic">
          <ac:chgData name="Paul Wayne Howell" userId="S::pwh45@nau.edu::73aa1722-a551-45ae-8bc1-e5c41fb0b78c" providerId="AD" clId="Web-{87D5ECEC-D7BC-47BC-9D8A-156801F2F767}" dt="2022-11-08T17:33:25.756" v="447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modSp">
        <pc:chgData name="Paul Wayne Howell" userId="S::pwh45@nau.edu::73aa1722-a551-45ae-8bc1-e5c41fb0b78c" providerId="AD" clId="Web-{87D5ECEC-D7BC-47BC-9D8A-156801F2F767}" dt="2022-11-08T17:21:46.925" v="157" actId="20577"/>
        <pc:sldMkLst>
          <pc:docMk/>
          <pc:sldMk cId="2795310239" sldId="298"/>
        </pc:sldMkLst>
        <pc:spChg chg="mod">
          <ac:chgData name="Paul Wayne Howell" userId="S::pwh45@nau.edu::73aa1722-a551-45ae-8bc1-e5c41fb0b78c" providerId="AD" clId="Web-{87D5ECEC-D7BC-47BC-9D8A-156801F2F767}" dt="2022-11-08T17:21:46.925" v="157" actId="20577"/>
          <ac:spMkLst>
            <pc:docMk/>
            <pc:sldMk cId="2795310239" sldId="298"/>
            <ac:spMk id="3" creationId="{9FCE2E76-C705-1839-B357-5859F96853EB}"/>
          </ac:spMkLst>
        </pc:spChg>
      </pc:sldChg>
      <pc:sldChg chg="new del">
        <pc:chgData name="Paul Wayne Howell" userId="S::pwh45@nau.edu::73aa1722-a551-45ae-8bc1-e5c41fb0b78c" providerId="AD" clId="Web-{87D5ECEC-D7BC-47BC-9D8A-156801F2F767}" dt="2022-11-08T17:23:26.104" v="271"/>
        <pc:sldMkLst>
          <pc:docMk/>
          <pc:sldMk cId="1178794826" sldId="299"/>
        </pc:sldMkLst>
      </pc:sldChg>
      <pc:sldChg chg="modSp add replId">
        <pc:chgData name="Paul Wayne Howell" userId="S::pwh45@nau.edu::73aa1722-a551-45ae-8bc1-e5c41fb0b78c" providerId="AD" clId="Web-{87D5ECEC-D7BC-47BC-9D8A-156801F2F767}" dt="2022-11-08T17:32:56.410" v="374"/>
        <pc:sldMkLst>
          <pc:docMk/>
          <pc:sldMk cId="3601906559" sldId="299"/>
        </pc:sldMkLst>
        <pc:spChg chg="mod">
          <ac:chgData name="Paul Wayne Howell" userId="S::pwh45@nau.edu::73aa1722-a551-45ae-8bc1-e5c41fb0b78c" providerId="AD" clId="Web-{87D5ECEC-D7BC-47BC-9D8A-156801F2F767}" dt="2022-11-08T17:23:33.792" v="275" actId="20577"/>
          <ac:spMkLst>
            <pc:docMk/>
            <pc:sldMk cId="3601906559" sldId="299"/>
            <ac:spMk id="2" creationId="{F6F7A05C-4F72-9108-5C52-EEC994B3E5D2}"/>
          </ac:spMkLst>
        </pc:spChg>
        <pc:spChg chg="mod">
          <ac:chgData name="Paul Wayne Howell" userId="S::pwh45@nau.edu::73aa1722-a551-45ae-8bc1-e5c41fb0b78c" providerId="AD" clId="Web-{87D5ECEC-D7BC-47BC-9D8A-156801F2F767}" dt="2022-11-08T17:23:59.309" v="306" actId="14100"/>
          <ac:spMkLst>
            <pc:docMk/>
            <pc:sldMk cId="3601906559" sldId="299"/>
            <ac:spMk id="4" creationId="{4E5DEDF9-13AE-2735-48D1-9775EACAA681}"/>
          </ac:spMkLst>
        </pc:spChg>
        <pc:graphicFrameChg chg="mod modGraphic">
          <ac:chgData name="Paul Wayne Howell" userId="S::pwh45@nau.edu::73aa1722-a551-45ae-8bc1-e5c41fb0b78c" providerId="AD" clId="Web-{87D5ECEC-D7BC-47BC-9D8A-156801F2F767}" dt="2022-11-08T17:32:56.410" v="374"/>
          <ac:graphicFrameMkLst>
            <pc:docMk/>
            <pc:sldMk cId="3601906559" sldId="299"/>
            <ac:graphicFrameMk id="7" creationId="{2E7684CB-1008-B37C-C82E-5FC87012334B}"/>
          </ac:graphicFrameMkLst>
        </pc:graphicFrameChg>
      </pc:sldChg>
    </pc:docChg>
  </pc:docChgLst>
  <pc:docChgLst>
    <pc:chgData name="Wyatt Michael Watson" userId="S::wmw47@nau.edu::7d4ebdf7-9904-4cc3-927d-221c9f471ec8" providerId="AD" clId="Web-{BCAD45E3-04A0-40BF-A4D3-AA24B92268B9}"/>
    <pc:docChg chg="modSld">
      <pc:chgData name="Wyatt Michael Watson" userId="S::wmw47@nau.edu::7d4ebdf7-9904-4cc3-927d-221c9f471ec8" providerId="AD" clId="Web-{BCAD45E3-04A0-40BF-A4D3-AA24B92268B9}" dt="2022-09-20T23:35:57.024" v="376" actId="20577"/>
      <pc:docMkLst>
        <pc:docMk/>
      </pc:docMkLst>
      <pc:sldChg chg="modSp">
        <pc:chgData name="Wyatt Michael Watson" userId="S::wmw47@nau.edu::7d4ebdf7-9904-4cc3-927d-221c9f471ec8" providerId="AD" clId="Web-{BCAD45E3-04A0-40BF-A4D3-AA24B92268B9}" dt="2022-09-20T23:19:53.971" v="104" actId="1076"/>
        <pc:sldMkLst>
          <pc:docMk/>
          <pc:sldMk cId="109857222" sldId="256"/>
        </pc:sldMkLst>
        <pc:picChg chg="mod">
          <ac:chgData name="Wyatt Michael Watson" userId="S::wmw47@nau.edu::7d4ebdf7-9904-4cc3-927d-221c9f471ec8" providerId="AD" clId="Web-{BCAD45E3-04A0-40BF-A4D3-AA24B92268B9}" dt="2022-09-20T23:19:53.971" v="104" actId="1076"/>
          <ac:picMkLst>
            <pc:docMk/>
            <pc:sldMk cId="109857222" sldId="256"/>
            <ac:picMk id="4" creationId="{3860045D-9A67-4220-686B-81B36A0F58A8}"/>
          </ac:picMkLst>
        </pc:picChg>
      </pc:sldChg>
      <pc:sldChg chg="addSp delSp modSp">
        <pc:chgData name="Wyatt Michael Watson" userId="S::wmw47@nau.edu::7d4ebdf7-9904-4cc3-927d-221c9f471ec8" providerId="AD" clId="Web-{BCAD45E3-04A0-40BF-A4D3-AA24B92268B9}" dt="2022-09-20T23:35:02.976" v="370" actId="20577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BCAD45E3-04A0-40BF-A4D3-AA24B92268B9}" dt="2022-09-20T23:27:22.528" v="266" actId="14100"/>
          <ac:spMkLst>
            <pc:docMk/>
            <pc:sldMk cId="3098449459" sldId="257"/>
            <ac:spMk id="2" creationId="{17130B80-6FF1-C08C-A188-F72FE05E65CC}"/>
          </ac:spMkLst>
        </pc:spChg>
        <pc:spChg chg="mod">
          <ac:chgData name="Wyatt Michael Watson" userId="S::wmw47@nau.edu::7d4ebdf7-9904-4cc3-927d-221c9f471ec8" providerId="AD" clId="Web-{BCAD45E3-04A0-40BF-A4D3-AA24B92268B9}" dt="2022-09-20T23:27:24.356" v="267" actId="1076"/>
          <ac:spMkLst>
            <pc:docMk/>
            <pc:sldMk cId="3098449459" sldId="257"/>
            <ac:spMk id="3" creationId="{C8534002-B8B1-FCDD-2ED4-1E48BF0B1ED6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35:02.976" v="370" actId="20577"/>
          <ac:spMkLst>
            <pc:docMk/>
            <pc:sldMk cId="3098449459" sldId="257"/>
            <ac:spMk id="6" creationId="{0E90E03B-F5A2-B6CE-544E-73278D122B23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34:56.882" v="369" actId="20577"/>
          <ac:spMkLst>
            <pc:docMk/>
            <pc:sldMk cId="3098449459" sldId="257"/>
            <ac:spMk id="8" creationId="{A404EC8A-CE4C-127A-9630-67EFC60F1EBE}"/>
          </ac:spMkLst>
        </pc:spChg>
        <pc:picChg chg="add mod">
          <ac:chgData name="Wyatt Michael Watson" userId="S::wmw47@nau.edu::7d4ebdf7-9904-4cc3-927d-221c9f471ec8" providerId="AD" clId="Web-{BCAD45E3-04A0-40BF-A4D3-AA24B92268B9}" dt="2022-09-20T23:34:45.882" v="367" actId="1076"/>
          <ac:picMkLst>
            <pc:docMk/>
            <pc:sldMk cId="3098449459" sldId="257"/>
            <ac:picMk id="4" creationId="{76F7645E-39AE-74E0-93B1-9353ED00AB20}"/>
          </ac:picMkLst>
        </pc:picChg>
        <pc:picChg chg="del">
          <ac:chgData name="Wyatt Michael Watson" userId="S::wmw47@nau.edu::7d4ebdf7-9904-4cc3-927d-221c9f471ec8" providerId="AD" clId="Web-{BCAD45E3-04A0-40BF-A4D3-AA24B92268B9}" dt="2022-09-20T23:17:13.748" v="3"/>
          <ac:picMkLst>
            <pc:docMk/>
            <pc:sldMk cId="3098449459" sldId="257"/>
            <ac:picMk id="5" creationId="{43D43187-8BA8-4000-FAB0-D26F7D768EB1}"/>
          </ac:picMkLst>
        </pc:picChg>
        <pc:picChg chg="add mod">
          <ac:chgData name="Wyatt Michael Watson" userId="S::wmw47@nau.edu::7d4ebdf7-9904-4cc3-927d-221c9f471ec8" providerId="AD" clId="Web-{BCAD45E3-04A0-40BF-A4D3-AA24B92268B9}" dt="2022-09-20T23:27:31.387" v="268" actId="1076"/>
          <ac:picMkLst>
            <pc:docMk/>
            <pc:sldMk cId="3098449459" sldId="257"/>
            <ac:picMk id="7" creationId="{ECBA3DF9-BD4A-1D57-85BC-BBF2F8909D44}"/>
          </ac:picMkLst>
        </pc:picChg>
      </pc:sldChg>
      <pc:sldChg chg="addSp modSp">
        <pc:chgData name="Wyatt Michael Watson" userId="S::wmw47@nau.edu::7d4ebdf7-9904-4cc3-927d-221c9f471ec8" providerId="AD" clId="Web-{BCAD45E3-04A0-40BF-A4D3-AA24B92268B9}" dt="2022-09-20T23:24:35.836" v="214" actId="20577"/>
        <pc:sldMkLst>
          <pc:docMk/>
          <pc:sldMk cId="4274502448" sldId="258"/>
        </pc:sldMkLst>
        <pc:spChg chg="mod">
          <ac:chgData name="Wyatt Michael Watson" userId="S::wmw47@nau.edu::7d4ebdf7-9904-4cc3-927d-221c9f471ec8" providerId="AD" clId="Web-{BCAD45E3-04A0-40BF-A4D3-AA24B92268B9}" dt="2022-09-20T23:21:58.708" v="167" actId="1076"/>
          <ac:spMkLst>
            <pc:docMk/>
            <pc:sldMk cId="4274502448" sldId="258"/>
            <ac:spMk id="3" creationId="{629E67B6-95C8-7507-6E4C-01A08538F413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24:35.836" v="214" actId="20577"/>
          <ac:spMkLst>
            <pc:docMk/>
            <pc:sldMk cId="4274502448" sldId="258"/>
            <ac:spMk id="6" creationId="{DAA554C1-34C2-BBAE-F8B1-4532C31F3C3A}"/>
          </ac:spMkLst>
        </pc:spChg>
        <pc:picChg chg="mod">
          <ac:chgData name="Wyatt Michael Watson" userId="S::wmw47@nau.edu::7d4ebdf7-9904-4cc3-927d-221c9f471ec8" providerId="AD" clId="Web-{BCAD45E3-04A0-40BF-A4D3-AA24B92268B9}" dt="2022-09-20T23:22:05.630" v="170" actId="14100"/>
          <ac:picMkLst>
            <pc:docMk/>
            <pc:sldMk cId="4274502448" sldId="258"/>
            <ac:picMk id="4" creationId="{EA2091D9-0867-6AF7-6256-23E244BF67CC}"/>
          </ac:picMkLst>
        </pc:picChg>
      </pc:sldChg>
      <pc:sldChg chg="addSp delSp modSp">
        <pc:chgData name="Wyatt Michael Watson" userId="S::wmw47@nau.edu::7d4ebdf7-9904-4cc3-927d-221c9f471ec8" providerId="AD" clId="Web-{BCAD45E3-04A0-40BF-A4D3-AA24B92268B9}" dt="2022-09-20T23:32:08.159" v="338" actId="1076"/>
        <pc:sldMkLst>
          <pc:docMk/>
          <pc:sldMk cId="3179536139" sldId="260"/>
        </pc:sldMkLst>
        <pc:spChg chg="mod">
          <ac:chgData name="Wyatt Michael Watson" userId="S::wmw47@nau.edu::7d4ebdf7-9904-4cc3-927d-221c9f471ec8" providerId="AD" clId="Web-{BCAD45E3-04A0-40BF-A4D3-AA24B92268B9}" dt="2022-09-20T23:26:56.793" v="260" actId="1076"/>
          <ac:spMkLst>
            <pc:docMk/>
            <pc:sldMk cId="3179536139" sldId="260"/>
            <ac:spMk id="2" creationId="{A171EBF9-AD02-FC29-3837-A1EFF9B07750}"/>
          </ac:spMkLst>
        </pc:spChg>
        <pc:spChg chg="add del mod">
          <ac:chgData name="Wyatt Michael Watson" userId="S::wmw47@nau.edu::7d4ebdf7-9904-4cc3-927d-221c9f471ec8" providerId="AD" clId="Web-{BCAD45E3-04A0-40BF-A4D3-AA24B92268B9}" dt="2022-09-20T23:31:35.705" v="329"/>
          <ac:spMkLst>
            <pc:docMk/>
            <pc:sldMk cId="3179536139" sldId="260"/>
            <ac:spMk id="4" creationId="{7ACB70B2-7730-1307-6DCB-837A10B559B1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31:53.846" v="334" actId="20577"/>
          <ac:spMkLst>
            <pc:docMk/>
            <pc:sldMk cId="3179536139" sldId="260"/>
            <ac:spMk id="6" creationId="{12226097-D574-5165-39C9-A93E27E1CA13}"/>
          </ac:spMkLst>
        </pc:spChg>
        <pc:spChg chg="mod">
          <ac:chgData name="Wyatt Michael Watson" userId="S::wmw47@nau.edu::7d4ebdf7-9904-4cc3-927d-221c9f471ec8" providerId="AD" clId="Web-{BCAD45E3-04A0-40BF-A4D3-AA24B92268B9}" dt="2022-09-20T23:31:59.534" v="335" actId="1076"/>
          <ac:spMkLst>
            <pc:docMk/>
            <pc:sldMk cId="3179536139" sldId="260"/>
            <ac:spMk id="11" creationId="{7D9D93B2-BCC3-9A30-5B58-BAAE7DB03B28}"/>
          </ac:spMkLst>
        </pc:spChg>
        <pc:spChg chg="mod">
          <ac:chgData name="Wyatt Michael Watson" userId="S::wmw47@nau.edu::7d4ebdf7-9904-4cc3-927d-221c9f471ec8" providerId="AD" clId="Web-{BCAD45E3-04A0-40BF-A4D3-AA24B92268B9}" dt="2022-09-20T23:32:01.659" v="336" actId="1076"/>
          <ac:spMkLst>
            <pc:docMk/>
            <pc:sldMk cId="3179536139" sldId="260"/>
            <ac:spMk id="12" creationId="{2066EA0A-8B88-E740-FADC-85E628BA175D}"/>
          </ac:spMkLst>
        </pc:spChg>
        <pc:spChg chg="mod">
          <ac:chgData name="Wyatt Michael Watson" userId="S::wmw47@nau.edu::7d4ebdf7-9904-4cc3-927d-221c9f471ec8" providerId="AD" clId="Web-{BCAD45E3-04A0-40BF-A4D3-AA24B92268B9}" dt="2022-09-20T23:32:05.581" v="337" actId="1076"/>
          <ac:spMkLst>
            <pc:docMk/>
            <pc:sldMk cId="3179536139" sldId="260"/>
            <ac:spMk id="13" creationId="{0AA125C5-55F8-0646-B489-7843FAD91EEA}"/>
          </ac:spMkLst>
        </pc:spChg>
        <pc:spChg chg="mod">
          <ac:chgData name="Wyatt Michael Watson" userId="S::wmw47@nau.edu::7d4ebdf7-9904-4cc3-927d-221c9f471ec8" providerId="AD" clId="Web-{BCAD45E3-04A0-40BF-A4D3-AA24B92268B9}" dt="2022-09-20T23:32:08.159" v="338" actId="1076"/>
          <ac:spMkLst>
            <pc:docMk/>
            <pc:sldMk cId="3179536139" sldId="260"/>
            <ac:spMk id="14" creationId="{77A4F9B4-86E8-EE34-2008-AF4BA554A1F6}"/>
          </ac:spMkLst>
        </pc:spChg>
        <pc:picChg chg="mod">
          <ac:chgData name="Wyatt Michael Watson" userId="S::wmw47@nau.edu::7d4ebdf7-9904-4cc3-927d-221c9f471ec8" providerId="AD" clId="Web-{BCAD45E3-04A0-40BF-A4D3-AA24B92268B9}" dt="2022-09-20T23:31:44.206" v="330" actId="1076"/>
          <ac:picMkLst>
            <pc:docMk/>
            <pc:sldMk cId="3179536139" sldId="260"/>
            <ac:picMk id="10" creationId="{965E8033-6B79-B1BB-C188-B669D64A519F}"/>
          </ac:picMkLst>
        </pc:picChg>
      </pc:sldChg>
      <pc:sldChg chg="modSp">
        <pc:chgData name="Wyatt Michael Watson" userId="S::wmw47@nau.edu::7d4ebdf7-9904-4cc3-927d-221c9f471ec8" providerId="AD" clId="Web-{BCAD45E3-04A0-40BF-A4D3-AA24B92268B9}" dt="2022-09-20T23:33:47.365" v="362" actId="1076"/>
        <pc:sldMkLst>
          <pc:docMk/>
          <pc:sldMk cId="365568475" sldId="261"/>
        </pc:sldMkLst>
        <pc:spChg chg="mod">
          <ac:chgData name="Wyatt Michael Watson" userId="S::wmw47@nau.edu::7d4ebdf7-9904-4cc3-927d-221c9f471ec8" providerId="AD" clId="Web-{BCAD45E3-04A0-40BF-A4D3-AA24B92268B9}" dt="2022-09-20T23:33:47.365" v="362" actId="1076"/>
          <ac:spMkLst>
            <pc:docMk/>
            <pc:sldMk cId="365568475" sldId="261"/>
            <ac:spMk id="2" creationId="{050D010C-C5BE-EF6C-A796-1F4A9D708D7B}"/>
          </ac:spMkLst>
        </pc:spChg>
      </pc:sldChg>
      <pc:sldChg chg="addSp modSp">
        <pc:chgData name="Wyatt Michael Watson" userId="S::wmw47@nau.edu::7d4ebdf7-9904-4cc3-927d-221c9f471ec8" providerId="AD" clId="Web-{BCAD45E3-04A0-40BF-A4D3-AA24B92268B9}" dt="2022-09-20T23:26:16.073" v="259" actId="20577"/>
        <pc:sldMkLst>
          <pc:docMk/>
          <pc:sldMk cId="1576396691" sldId="262"/>
        </pc:sldMkLst>
        <pc:spChg chg="add mod">
          <ac:chgData name="Wyatt Michael Watson" userId="S::wmw47@nau.edu::7d4ebdf7-9904-4cc3-927d-221c9f471ec8" providerId="AD" clId="Web-{BCAD45E3-04A0-40BF-A4D3-AA24B92268B9}" dt="2022-09-20T23:25:50.526" v="246" actId="20577"/>
          <ac:spMkLst>
            <pc:docMk/>
            <pc:sldMk cId="1576396691" sldId="262"/>
            <ac:spMk id="13" creationId="{236F3A4E-1E07-4E79-CE00-B31384CBCAF7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25:58.854" v="249" actId="14100"/>
          <ac:spMkLst>
            <pc:docMk/>
            <pc:sldMk cId="1576396691" sldId="262"/>
            <ac:spMk id="15" creationId="{7E5466BB-7665-EFA5-85D4-8E4586BDBE61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26:16.073" v="259" actId="20577"/>
          <ac:spMkLst>
            <pc:docMk/>
            <pc:sldMk cId="1576396691" sldId="262"/>
            <ac:spMk id="17" creationId="{E280D172-E5A3-49FA-3595-CB650CA36745}"/>
          </ac:spMkLst>
        </pc:spChg>
      </pc:sldChg>
      <pc:sldChg chg="addSp modSp">
        <pc:chgData name="Wyatt Michael Watson" userId="S::wmw47@nau.edu::7d4ebdf7-9904-4cc3-927d-221c9f471ec8" providerId="AD" clId="Web-{BCAD45E3-04A0-40BF-A4D3-AA24B92268B9}" dt="2022-09-20T23:32:49.488" v="355" actId="20577"/>
        <pc:sldMkLst>
          <pc:docMk/>
          <pc:sldMk cId="288071765" sldId="263"/>
        </pc:sldMkLst>
        <pc:spChg chg="add mod">
          <ac:chgData name="Wyatt Michael Watson" userId="S::wmw47@nau.edu::7d4ebdf7-9904-4cc3-927d-221c9f471ec8" providerId="AD" clId="Web-{BCAD45E3-04A0-40BF-A4D3-AA24B92268B9}" dt="2022-09-20T23:31:27.065" v="328" actId="20577"/>
          <ac:spMkLst>
            <pc:docMk/>
            <pc:sldMk cId="288071765" sldId="263"/>
            <ac:spMk id="4" creationId="{AF237916-CF44-3B37-9EA0-E73E448C1DEF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32:49.488" v="355" actId="20577"/>
          <ac:spMkLst>
            <pc:docMk/>
            <pc:sldMk cId="288071765" sldId="263"/>
            <ac:spMk id="5" creationId="{1D2E2AD1-5F92-9C04-79EC-762F9DF52E04}"/>
          </ac:spMkLst>
        </pc:spChg>
        <pc:picChg chg="mod">
          <ac:chgData name="Wyatt Michael Watson" userId="S::wmw47@nau.edu::7d4ebdf7-9904-4cc3-927d-221c9f471ec8" providerId="AD" clId="Web-{BCAD45E3-04A0-40BF-A4D3-AA24B92268B9}" dt="2022-09-20T23:32:40.973" v="350" actId="1076"/>
          <ac:picMkLst>
            <pc:docMk/>
            <pc:sldMk cId="288071765" sldId="263"/>
            <ac:picMk id="13" creationId="{8DD9B5C0-E618-9EE5-9048-9704DC4E770D}"/>
          </ac:picMkLst>
        </pc:picChg>
      </pc:sldChg>
      <pc:sldChg chg="modSp">
        <pc:chgData name="Wyatt Michael Watson" userId="S::wmw47@nau.edu::7d4ebdf7-9904-4cc3-927d-221c9f471ec8" providerId="AD" clId="Web-{BCAD45E3-04A0-40BF-A4D3-AA24B92268B9}" dt="2022-09-20T23:33:51.427" v="363" actId="1076"/>
        <pc:sldMkLst>
          <pc:docMk/>
          <pc:sldMk cId="4283729286" sldId="265"/>
        </pc:sldMkLst>
        <pc:spChg chg="mod">
          <ac:chgData name="Wyatt Michael Watson" userId="S::wmw47@nau.edu::7d4ebdf7-9904-4cc3-927d-221c9f471ec8" providerId="AD" clId="Web-{BCAD45E3-04A0-40BF-A4D3-AA24B92268B9}" dt="2022-09-20T23:33:51.427" v="363" actId="1076"/>
          <ac:spMkLst>
            <pc:docMk/>
            <pc:sldMk cId="4283729286" sldId="265"/>
            <ac:spMk id="2" creationId="{08127C67-E50B-6208-34E6-BB9A0CB65838}"/>
          </ac:spMkLst>
        </pc:spChg>
      </pc:sldChg>
      <pc:sldChg chg="modSp">
        <pc:chgData name="Wyatt Michael Watson" userId="S::wmw47@nau.edu::7d4ebdf7-9904-4cc3-927d-221c9f471ec8" providerId="AD" clId="Web-{BCAD45E3-04A0-40BF-A4D3-AA24B92268B9}" dt="2022-09-20T23:35:57.024" v="376" actId="20577"/>
        <pc:sldMkLst>
          <pc:docMk/>
          <pc:sldMk cId="3307027894" sldId="266"/>
        </pc:sldMkLst>
        <pc:spChg chg="mod">
          <ac:chgData name="Wyatt Michael Watson" userId="S::wmw47@nau.edu::7d4ebdf7-9904-4cc3-927d-221c9f471ec8" providerId="AD" clId="Web-{BCAD45E3-04A0-40BF-A4D3-AA24B92268B9}" dt="2022-09-20T23:34:02.381" v="365" actId="1076"/>
          <ac:spMkLst>
            <pc:docMk/>
            <pc:sldMk cId="3307027894" sldId="266"/>
            <ac:spMk id="2" creationId="{4DD8D55E-A435-044F-5D6D-6213B8CD3FAE}"/>
          </ac:spMkLst>
        </pc:spChg>
        <pc:spChg chg="mod">
          <ac:chgData name="Wyatt Michael Watson" userId="S::wmw47@nau.edu::7d4ebdf7-9904-4cc3-927d-221c9f471ec8" providerId="AD" clId="Web-{BCAD45E3-04A0-40BF-A4D3-AA24B92268B9}" dt="2022-09-20T23:35:57.024" v="376" actId="20577"/>
          <ac:spMkLst>
            <pc:docMk/>
            <pc:sldMk cId="3307027894" sldId="266"/>
            <ac:spMk id="3" creationId="{169C3667-4528-9E95-79F9-EB183406ED8F}"/>
          </ac:spMkLst>
        </pc:spChg>
      </pc:sldChg>
      <pc:sldChg chg="modSp">
        <pc:chgData name="Wyatt Michael Watson" userId="S::wmw47@nau.edu::7d4ebdf7-9904-4cc3-927d-221c9f471ec8" providerId="AD" clId="Web-{BCAD45E3-04A0-40BF-A4D3-AA24B92268B9}" dt="2022-09-20T23:27:07.231" v="262" actId="1076"/>
        <pc:sldMkLst>
          <pc:docMk/>
          <pc:sldMk cId="1293664421" sldId="267"/>
        </pc:sldMkLst>
        <pc:spChg chg="mod">
          <ac:chgData name="Wyatt Michael Watson" userId="S::wmw47@nau.edu::7d4ebdf7-9904-4cc3-927d-221c9f471ec8" providerId="AD" clId="Web-{BCAD45E3-04A0-40BF-A4D3-AA24B92268B9}" dt="2022-09-20T23:27:07.231" v="262" actId="1076"/>
          <ac:spMkLst>
            <pc:docMk/>
            <pc:sldMk cId="1293664421" sldId="267"/>
            <ac:spMk id="2" creationId="{F3264C25-EF06-BF41-B1BC-555B4A15C269}"/>
          </ac:spMkLst>
        </pc:spChg>
      </pc:sldChg>
      <pc:sldChg chg="modSp">
        <pc:chgData name="Wyatt Michael Watson" userId="S::wmw47@nau.edu::7d4ebdf7-9904-4cc3-927d-221c9f471ec8" providerId="AD" clId="Web-{BCAD45E3-04A0-40BF-A4D3-AA24B92268B9}" dt="2022-09-20T23:33:20.817" v="359" actId="1076"/>
        <pc:sldMkLst>
          <pc:docMk/>
          <pc:sldMk cId="3302631617" sldId="268"/>
        </pc:sldMkLst>
        <pc:spChg chg="mod">
          <ac:chgData name="Wyatt Michael Watson" userId="S::wmw47@nau.edu::7d4ebdf7-9904-4cc3-927d-221c9f471ec8" providerId="AD" clId="Web-{BCAD45E3-04A0-40BF-A4D3-AA24B92268B9}" dt="2022-09-20T23:33:20.817" v="359" actId="1076"/>
          <ac:spMkLst>
            <pc:docMk/>
            <pc:sldMk cId="3302631617" sldId="268"/>
            <ac:spMk id="3" creationId="{9FCE2E76-C705-1839-B357-5859F96853EB}"/>
          </ac:spMkLst>
        </pc:spChg>
      </pc:sldChg>
      <pc:sldChg chg="addSp modSp">
        <pc:chgData name="Wyatt Michael Watson" userId="S::wmw47@nau.edu::7d4ebdf7-9904-4cc3-927d-221c9f471ec8" providerId="AD" clId="Web-{BCAD45E3-04A0-40BF-A4D3-AA24B92268B9}" dt="2022-09-20T23:29:12.546" v="305" actId="20577"/>
        <pc:sldMkLst>
          <pc:docMk/>
          <pc:sldMk cId="1950219882" sldId="269"/>
        </pc:sldMkLst>
        <pc:spChg chg="mod">
          <ac:chgData name="Wyatt Michael Watson" userId="S::wmw47@nau.edu::7d4ebdf7-9904-4cc3-927d-221c9f471ec8" providerId="AD" clId="Web-{BCAD45E3-04A0-40BF-A4D3-AA24B92268B9}" dt="2022-09-20T23:24:24.742" v="210" actId="1076"/>
          <ac:spMkLst>
            <pc:docMk/>
            <pc:sldMk cId="1950219882" sldId="269"/>
            <ac:spMk id="2" creationId="{C1290CB5-F21D-FCA1-FC30-460EE28EA3B6}"/>
          </ac:spMkLst>
        </pc:spChg>
        <pc:spChg chg="mod">
          <ac:chgData name="Wyatt Michael Watson" userId="S::wmw47@nau.edu::7d4ebdf7-9904-4cc3-927d-221c9f471ec8" providerId="AD" clId="Web-{BCAD45E3-04A0-40BF-A4D3-AA24B92268B9}" dt="2022-09-20T23:29:12.546" v="305" actId="20577"/>
          <ac:spMkLst>
            <pc:docMk/>
            <pc:sldMk cId="1950219882" sldId="269"/>
            <ac:spMk id="3" creationId="{1401F61C-B8DF-F5DF-1330-7AD6A54EAC3F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24:29.977" v="212" actId="20577"/>
          <ac:spMkLst>
            <pc:docMk/>
            <pc:sldMk cId="1950219882" sldId="269"/>
            <ac:spMk id="6" creationId="{985E4866-32A9-A2FE-A8AE-5BFA72215DC5}"/>
          </ac:spMkLst>
        </pc:spChg>
        <pc:spChg chg="add mod">
          <ac:chgData name="Wyatt Michael Watson" userId="S::wmw47@nau.edu::7d4ebdf7-9904-4cc3-927d-221c9f471ec8" providerId="AD" clId="Web-{BCAD45E3-04A0-40BF-A4D3-AA24B92268B9}" dt="2022-09-20T23:24:33.462" v="213" actId="20577"/>
          <ac:spMkLst>
            <pc:docMk/>
            <pc:sldMk cId="1950219882" sldId="269"/>
            <ac:spMk id="8" creationId="{5541E3E2-1D9E-BEC2-C40B-0ACDCF126C2A}"/>
          </ac:spMkLst>
        </pc:spChg>
        <pc:picChg chg="mod">
          <ac:chgData name="Wyatt Michael Watson" userId="S::wmw47@nau.edu::7d4ebdf7-9904-4cc3-927d-221c9f471ec8" providerId="AD" clId="Web-{BCAD45E3-04A0-40BF-A4D3-AA24B92268B9}" dt="2022-09-20T23:13:32.024" v="1" actId="1076"/>
          <ac:picMkLst>
            <pc:docMk/>
            <pc:sldMk cId="1950219882" sldId="269"/>
            <ac:picMk id="5" creationId="{7FBE8058-5CB3-A52E-5381-C870E47CBC90}"/>
          </ac:picMkLst>
        </pc:picChg>
        <pc:picChg chg="mod">
          <ac:chgData name="Wyatt Michael Watson" userId="S::wmw47@nau.edu::7d4ebdf7-9904-4cc3-927d-221c9f471ec8" providerId="AD" clId="Web-{BCAD45E3-04A0-40BF-A4D3-AA24B92268B9}" dt="2022-09-20T23:13:28.681" v="0" actId="1076"/>
          <ac:picMkLst>
            <pc:docMk/>
            <pc:sldMk cId="1950219882" sldId="269"/>
            <ac:picMk id="7" creationId="{20F5B90D-54E2-6B95-9C10-0FA24FFCEB6D}"/>
          </ac:picMkLst>
        </pc:picChg>
      </pc:sldChg>
    </pc:docChg>
  </pc:docChgLst>
  <pc:docChgLst>
    <pc:chgData name="David Lincoln Brooks" userId="59191960-2c71-47cf-987f-19acef8a059e" providerId="ADAL" clId="{77DC148D-64BA-C840-BAC1-53C22A80530C}"/>
    <pc:docChg chg="custSel modSld">
      <pc:chgData name="David Lincoln Brooks" userId="59191960-2c71-47cf-987f-19acef8a059e" providerId="ADAL" clId="{77DC148D-64BA-C840-BAC1-53C22A80530C}" dt="2023-04-09T20:07:02.283" v="296" actId="12385"/>
      <pc:docMkLst>
        <pc:docMk/>
      </pc:docMkLst>
      <pc:sldChg chg="modSp mod">
        <pc:chgData name="David Lincoln Brooks" userId="59191960-2c71-47cf-987f-19acef8a059e" providerId="ADAL" clId="{77DC148D-64BA-C840-BAC1-53C22A80530C}" dt="2023-04-09T20:07:02.283" v="296" actId="12385"/>
        <pc:sldMkLst>
          <pc:docMk/>
          <pc:sldMk cId="757154269" sldId="317"/>
        </pc:sldMkLst>
        <pc:graphicFrameChg chg="mod modGraphic">
          <ac:chgData name="David Lincoln Brooks" userId="59191960-2c71-47cf-987f-19acef8a059e" providerId="ADAL" clId="{77DC148D-64BA-C840-BAC1-53C22A80530C}" dt="2023-04-09T20:07:02.283" v="296" actId="12385"/>
          <ac:graphicFrameMkLst>
            <pc:docMk/>
            <pc:sldMk cId="757154269" sldId="317"/>
            <ac:graphicFrameMk id="6" creationId="{F90B84F2-0920-19B3-3BC9-174ADF6E5DF0}"/>
          </ac:graphicFrameMkLst>
        </pc:graphicFrameChg>
      </pc:sldChg>
    </pc:docChg>
  </pc:docChgLst>
  <pc:docChgLst>
    <pc:chgData name="Joshua Connor Hattaway" userId="S::jch467@nau.edu::cd8dd509-694e-450d-b3b9-fcbb32b42d5c" providerId="AD" clId="Web-{94C29D6A-C42E-445E-83A5-C7DB46020C24}"/>
    <pc:docChg chg="modSld">
      <pc:chgData name="Joshua Connor Hattaway" userId="S::jch467@nau.edu::cd8dd509-694e-450d-b3b9-fcbb32b42d5c" providerId="AD" clId="Web-{94C29D6A-C42E-445E-83A5-C7DB46020C24}" dt="2023-02-10T22:19:29.461" v="6" actId="1076"/>
      <pc:docMkLst>
        <pc:docMk/>
      </pc:docMkLst>
      <pc:sldChg chg="addSp modSp">
        <pc:chgData name="Joshua Connor Hattaway" userId="S::jch467@nau.edu::cd8dd509-694e-450d-b3b9-fcbb32b42d5c" providerId="AD" clId="Web-{94C29D6A-C42E-445E-83A5-C7DB46020C24}" dt="2023-02-10T22:19:29.461" v="6" actId="1076"/>
        <pc:sldMkLst>
          <pc:docMk/>
          <pc:sldMk cId="4097340104" sldId="301"/>
        </pc:sldMkLst>
        <pc:spChg chg="mod">
          <ac:chgData name="Joshua Connor Hattaway" userId="S::jch467@nau.edu::cd8dd509-694e-450d-b3b9-fcbb32b42d5c" providerId="AD" clId="Web-{94C29D6A-C42E-445E-83A5-C7DB46020C24}" dt="2023-02-10T22:19:00.600" v="4" actId="20577"/>
          <ac:spMkLst>
            <pc:docMk/>
            <pc:sldMk cId="4097340104" sldId="301"/>
            <ac:spMk id="3" creationId="{12EB22F2-4996-6E82-D91F-384867289B11}"/>
          </ac:spMkLst>
        </pc:spChg>
        <pc:spChg chg="add mod">
          <ac:chgData name="Joshua Connor Hattaway" userId="S::jch467@nau.edu::cd8dd509-694e-450d-b3b9-fcbb32b42d5c" providerId="AD" clId="Web-{94C29D6A-C42E-445E-83A5-C7DB46020C24}" dt="2023-02-10T22:19:29.461" v="6" actId="1076"/>
          <ac:spMkLst>
            <pc:docMk/>
            <pc:sldMk cId="4097340104" sldId="301"/>
            <ac:spMk id="5" creationId="{B919274D-EB92-31A2-E461-5584DE21414A}"/>
          </ac:spMkLst>
        </pc:spChg>
        <pc:picChg chg="add mod">
          <ac:chgData name="Joshua Connor Hattaway" userId="S::jch467@nau.edu::cd8dd509-694e-450d-b3b9-fcbb32b42d5c" providerId="AD" clId="Web-{94C29D6A-C42E-445E-83A5-C7DB46020C24}" dt="2023-02-10T22:18:50.693" v="1" actId="1076"/>
          <ac:picMkLst>
            <pc:docMk/>
            <pc:sldMk cId="4097340104" sldId="301"/>
            <ac:picMk id="4" creationId="{1EA961E1-DBD5-A528-69C8-49D4B54C514A}"/>
          </ac:picMkLst>
        </pc:picChg>
      </pc:sldChg>
    </pc:docChg>
  </pc:docChgLst>
  <pc:docChgLst>
    <pc:chgData name="Joshua Connor Hattaway" userId="S::jch467@nau.edu::cd8dd509-694e-450d-b3b9-fcbb32b42d5c" providerId="AD" clId="Web-{0482E123-36E6-4CFC-9DFB-68C1DE8A9F6E}"/>
    <pc:docChg chg="modSld">
      <pc:chgData name="Joshua Connor Hattaway" userId="S::jch467@nau.edu::cd8dd509-694e-450d-b3b9-fcbb32b42d5c" providerId="AD" clId="Web-{0482E123-36E6-4CFC-9DFB-68C1DE8A9F6E}" dt="2023-03-10T00:53:32.700" v="1"/>
      <pc:docMkLst>
        <pc:docMk/>
      </pc:docMkLst>
      <pc:sldChg chg="modSp">
        <pc:chgData name="Joshua Connor Hattaway" userId="S::jch467@nau.edu::cd8dd509-694e-450d-b3b9-fcbb32b42d5c" providerId="AD" clId="Web-{0482E123-36E6-4CFC-9DFB-68C1DE8A9F6E}" dt="2023-03-10T00:53:32.700" v="1"/>
        <pc:sldMkLst>
          <pc:docMk/>
          <pc:sldMk cId="3601906559" sldId="299"/>
        </pc:sldMkLst>
        <pc:graphicFrameChg chg="modGraphic">
          <ac:chgData name="Joshua Connor Hattaway" userId="S::jch467@nau.edu::cd8dd509-694e-450d-b3b9-fcbb32b42d5c" providerId="AD" clId="Web-{0482E123-36E6-4CFC-9DFB-68C1DE8A9F6E}" dt="2023-03-10T00:53:32.700" v="1"/>
          <ac:graphicFrameMkLst>
            <pc:docMk/>
            <pc:sldMk cId="3601906559" sldId="299"/>
            <ac:graphicFrameMk id="7" creationId="{2E7684CB-1008-B37C-C82E-5FC87012334B}"/>
          </ac:graphicFrameMkLst>
        </pc:graphicFrameChg>
      </pc:sldChg>
    </pc:docChg>
  </pc:docChgLst>
  <pc:docChgLst>
    <pc:chgData name="Paul Wayne Howell" userId="S::pwh45@nau.edu::73aa1722-a551-45ae-8bc1-e5c41fb0b78c" providerId="AD" clId="Web-{64EBD534-A90E-4BA2-B739-C630CB021F34}"/>
    <pc:docChg chg="addSld delSld modSld sldOrd">
      <pc:chgData name="Paul Wayne Howell" userId="S::pwh45@nau.edu::73aa1722-a551-45ae-8bc1-e5c41fb0b78c" providerId="AD" clId="Web-{64EBD534-A90E-4BA2-B739-C630CB021F34}" dt="2022-10-11T19:09:43.929" v="1532" actId="20577"/>
      <pc:docMkLst>
        <pc:docMk/>
      </pc:docMkLst>
      <pc:sldChg chg="modSp">
        <pc:chgData name="Paul Wayne Howell" userId="S::pwh45@nau.edu::73aa1722-a551-45ae-8bc1-e5c41fb0b78c" providerId="AD" clId="Web-{64EBD534-A90E-4BA2-B739-C630CB021F34}" dt="2022-10-11T18:28:54.140" v="894" actId="20577"/>
        <pc:sldMkLst>
          <pc:docMk/>
          <pc:sldMk cId="3030885496" sldId="275"/>
        </pc:sldMkLst>
        <pc:spChg chg="mod">
          <ac:chgData name="Paul Wayne Howell" userId="S::pwh45@nau.edu::73aa1722-a551-45ae-8bc1-e5c41fb0b78c" providerId="AD" clId="Web-{64EBD534-A90E-4BA2-B739-C630CB021F34}" dt="2022-10-11T18:28:54.140" v="894" actId="20577"/>
          <ac:spMkLst>
            <pc:docMk/>
            <pc:sldMk cId="3030885496" sldId="275"/>
            <ac:spMk id="3" creationId="{9FCE2E76-C705-1839-B357-5859F96853EB}"/>
          </ac:spMkLst>
        </pc:spChg>
      </pc:sldChg>
      <pc:sldChg chg="modSp">
        <pc:chgData name="Paul Wayne Howell" userId="S::pwh45@nau.edu::73aa1722-a551-45ae-8bc1-e5c41fb0b78c" providerId="AD" clId="Web-{64EBD534-A90E-4BA2-B739-C630CB021F34}" dt="2022-10-11T17:41:50.748" v="188" actId="20577"/>
        <pc:sldMkLst>
          <pc:docMk/>
          <pc:sldMk cId="2180551773" sldId="278"/>
        </pc:sldMkLst>
        <pc:spChg chg="mod">
          <ac:chgData name="Paul Wayne Howell" userId="S::pwh45@nau.edu::73aa1722-a551-45ae-8bc1-e5c41fb0b78c" providerId="AD" clId="Web-{64EBD534-A90E-4BA2-B739-C630CB021F34}" dt="2022-10-11T17:41:50.748" v="188" actId="20577"/>
          <ac:spMkLst>
            <pc:docMk/>
            <pc:sldMk cId="2180551773" sldId="278"/>
            <ac:spMk id="3" creationId="{C47AB992-AD16-52C2-6817-5C751BF40788}"/>
          </ac:spMkLst>
        </pc:spChg>
        <pc:spChg chg="mod">
          <ac:chgData name="Paul Wayne Howell" userId="S::pwh45@nau.edu::73aa1722-a551-45ae-8bc1-e5c41fb0b78c" providerId="AD" clId="Web-{64EBD534-A90E-4BA2-B739-C630CB021F34}" dt="2022-10-11T17:35:26.786" v="159" actId="20577"/>
          <ac:spMkLst>
            <pc:docMk/>
            <pc:sldMk cId="2180551773" sldId="278"/>
            <ac:spMk id="5" creationId="{1AA24DBB-C163-750E-13DD-CBFC21549A2A}"/>
          </ac:spMkLst>
        </pc:spChg>
      </pc:sldChg>
      <pc:sldChg chg="ord">
        <pc:chgData name="Paul Wayne Howell" userId="S::pwh45@nau.edu::73aa1722-a551-45ae-8bc1-e5c41fb0b78c" providerId="AD" clId="Web-{64EBD534-A90E-4BA2-B739-C630CB021F34}" dt="2022-10-11T17:14:01.460" v="89"/>
        <pc:sldMkLst>
          <pc:docMk/>
          <pc:sldMk cId="2206497485" sldId="279"/>
        </pc:sldMkLst>
      </pc:sldChg>
      <pc:sldChg chg="addSp delSp ord">
        <pc:chgData name="Paul Wayne Howell" userId="S::pwh45@nau.edu::73aa1722-a551-45ae-8bc1-e5c41fb0b78c" providerId="AD" clId="Web-{64EBD534-A90E-4BA2-B739-C630CB021F34}" dt="2022-10-11T16:49:35.302" v="2"/>
        <pc:sldMkLst>
          <pc:docMk/>
          <pc:sldMk cId="4033094788" sldId="281"/>
        </pc:sldMkLst>
        <pc:picChg chg="add del">
          <ac:chgData name="Paul Wayne Howell" userId="S::pwh45@nau.edu::73aa1722-a551-45ae-8bc1-e5c41fb0b78c" providerId="AD" clId="Web-{64EBD534-A90E-4BA2-B739-C630CB021F34}" dt="2022-10-11T16:47:35.659" v="1"/>
          <ac:picMkLst>
            <pc:docMk/>
            <pc:sldMk cId="4033094788" sldId="281"/>
            <ac:picMk id="7" creationId="{6BD6D44A-8558-9FB7-5140-715D4E6629ED}"/>
          </ac:picMkLst>
        </pc:picChg>
      </pc:sldChg>
      <pc:sldChg chg="addSp modSp">
        <pc:chgData name="Paul Wayne Howell" userId="S::pwh45@nau.edu::73aa1722-a551-45ae-8bc1-e5c41fb0b78c" providerId="AD" clId="Web-{64EBD534-A90E-4BA2-B739-C630CB021F34}" dt="2022-10-11T18:32:14.925" v="955" actId="1076"/>
        <pc:sldMkLst>
          <pc:docMk/>
          <pc:sldMk cId="47762624" sldId="282"/>
        </pc:sldMkLst>
        <pc:spChg chg="mod">
          <ac:chgData name="Paul Wayne Howell" userId="S::pwh45@nau.edu::73aa1722-a551-45ae-8bc1-e5c41fb0b78c" providerId="AD" clId="Web-{64EBD534-A90E-4BA2-B739-C630CB021F34}" dt="2022-10-11T18:31:55.206" v="952" actId="1076"/>
          <ac:spMkLst>
            <pc:docMk/>
            <pc:sldMk cId="47762624" sldId="282"/>
            <ac:spMk id="2" creationId="{8B8C4DDA-1CFF-26B4-13C9-0404E66B87FD}"/>
          </ac:spMkLst>
        </pc:spChg>
        <pc:spChg chg="mod">
          <ac:chgData name="Paul Wayne Howell" userId="S::pwh45@nau.edu::73aa1722-a551-45ae-8bc1-e5c41fb0b78c" providerId="AD" clId="Web-{64EBD534-A90E-4BA2-B739-C630CB021F34}" dt="2022-10-11T16:54:31.793" v="30" actId="20577"/>
          <ac:spMkLst>
            <pc:docMk/>
            <pc:sldMk cId="47762624" sldId="282"/>
            <ac:spMk id="3" creationId="{F1D376CD-E5D5-43B7-375F-15AD9FD2653E}"/>
          </ac:spMkLst>
        </pc:spChg>
        <pc:spChg chg="add mod">
          <ac:chgData name="Paul Wayne Howell" userId="S::pwh45@nau.edu::73aa1722-a551-45ae-8bc1-e5c41fb0b78c" providerId="AD" clId="Web-{64EBD534-A90E-4BA2-B739-C630CB021F34}" dt="2022-10-11T18:31:57.378" v="953" actId="1076"/>
          <ac:spMkLst>
            <pc:docMk/>
            <pc:sldMk cId="47762624" sldId="282"/>
            <ac:spMk id="4" creationId="{BD1D78B3-0D99-1C68-F083-50F22376E12D}"/>
          </ac:spMkLst>
        </pc:spChg>
        <pc:picChg chg="add mod">
          <ac:chgData name="Paul Wayne Howell" userId="S::pwh45@nau.edu::73aa1722-a551-45ae-8bc1-e5c41fb0b78c" providerId="AD" clId="Web-{64EBD534-A90E-4BA2-B739-C630CB021F34}" dt="2022-10-11T18:32:14.925" v="955" actId="1076"/>
          <ac:picMkLst>
            <pc:docMk/>
            <pc:sldMk cId="47762624" sldId="282"/>
            <ac:picMk id="6" creationId="{E367B435-368C-4EC9-A870-FE5A2C38211E}"/>
          </ac:picMkLst>
        </pc:picChg>
      </pc:sldChg>
      <pc:sldChg chg="modSp ord">
        <pc:chgData name="Paul Wayne Howell" userId="S::pwh45@nau.edu::73aa1722-a551-45ae-8bc1-e5c41fb0b78c" providerId="AD" clId="Web-{64EBD534-A90E-4BA2-B739-C630CB021F34}" dt="2022-10-11T17:13:32.944" v="88"/>
        <pc:sldMkLst>
          <pc:docMk/>
          <pc:sldMk cId="2173465788" sldId="283"/>
        </pc:sldMkLst>
        <pc:graphicFrameChg chg="mod modGraphic">
          <ac:chgData name="Paul Wayne Howell" userId="S::pwh45@nau.edu::73aa1722-a551-45ae-8bc1-e5c41fb0b78c" providerId="AD" clId="Web-{64EBD534-A90E-4BA2-B739-C630CB021F34}" dt="2022-10-11T17:13:32.944" v="88"/>
          <ac:graphicFrameMkLst>
            <pc:docMk/>
            <pc:sldMk cId="2173465788" sldId="283"/>
            <ac:graphicFrameMk id="7" creationId="{66A2E6D5-721D-3F1A-134F-BC02DB810E8E}"/>
          </ac:graphicFrameMkLst>
        </pc:graphicFrameChg>
        <pc:picChg chg="mod">
          <ac:chgData name="Paul Wayne Howell" userId="S::pwh45@nau.edu::73aa1722-a551-45ae-8bc1-e5c41fb0b78c" providerId="AD" clId="Web-{64EBD534-A90E-4BA2-B739-C630CB021F34}" dt="2022-10-11T17:13:28.553" v="87" actId="1076"/>
          <ac:picMkLst>
            <pc:docMk/>
            <pc:sldMk cId="2173465788" sldId="283"/>
            <ac:picMk id="13" creationId="{CF339819-4C56-E10D-CFE1-3D225C5E3EE5}"/>
          </ac:picMkLst>
        </pc:picChg>
      </pc:sldChg>
      <pc:sldChg chg="modSp ord">
        <pc:chgData name="Paul Wayne Howell" userId="S::pwh45@nau.edu::73aa1722-a551-45ae-8bc1-e5c41fb0b78c" providerId="AD" clId="Web-{64EBD534-A90E-4BA2-B739-C630CB021F34}" dt="2022-10-11T19:03:52.984" v="1361" actId="20577"/>
        <pc:sldMkLst>
          <pc:docMk/>
          <pc:sldMk cId="2304769858" sldId="284"/>
        </pc:sldMkLst>
        <pc:spChg chg="mod">
          <ac:chgData name="Paul Wayne Howell" userId="S::pwh45@nau.edu::73aa1722-a551-45ae-8bc1-e5c41fb0b78c" providerId="AD" clId="Web-{64EBD534-A90E-4BA2-B739-C630CB021F34}" dt="2022-10-11T19:03:52.984" v="1361" actId="20577"/>
          <ac:spMkLst>
            <pc:docMk/>
            <pc:sldMk cId="2304769858" sldId="284"/>
            <ac:spMk id="3" creationId="{CD74E086-0E92-86DB-33AB-D352E4C99609}"/>
          </ac:spMkLst>
        </pc:spChg>
      </pc:sldChg>
      <pc:sldChg chg="modSp add replId">
        <pc:chgData name="Paul Wayne Howell" userId="S::pwh45@nau.edu::73aa1722-a551-45ae-8bc1-e5c41fb0b78c" providerId="AD" clId="Web-{64EBD534-A90E-4BA2-B739-C630CB021F34}" dt="2022-10-11T18:03:06.683" v="694" actId="20577"/>
        <pc:sldMkLst>
          <pc:docMk/>
          <pc:sldMk cId="1652488716" sldId="286"/>
        </pc:sldMkLst>
        <pc:spChg chg="mod">
          <ac:chgData name="Paul Wayne Howell" userId="S::pwh45@nau.edu::73aa1722-a551-45ae-8bc1-e5c41fb0b78c" providerId="AD" clId="Web-{64EBD534-A90E-4BA2-B739-C630CB021F34}" dt="2022-10-11T17:49:39.227" v="263" actId="20577"/>
          <ac:spMkLst>
            <pc:docMk/>
            <pc:sldMk cId="1652488716" sldId="286"/>
            <ac:spMk id="2" creationId="{6C82A061-1015-E391-79F0-BEC75209D7E1}"/>
          </ac:spMkLst>
        </pc:spChg>
        <pc:spChg chg="mod">
          <ac:chgData name="Paul Wayne Howell" userId="S::pwh45@nau.edu::73aa1722-a551-45ae-8bc1-e5c41fb0b78c" providerId="AD" clId="Web-{64EBD534-A90E-4BA2-B739-C630CB021F34}" dt="2022-10-11T18:03:06.683" v="694" actId="20577"/>
          <ac:spMkLst>
            <pc:docMk/>
            <pc:sldMk cId="1652488716" sldId="286"/>
            <ac:spMk id="3" creationId="{FB3B663A-35D9-A433-EF66-FB109023B981}"/>
          </ac:spMkLst>
        </pc:spChg>
      </pc:sldChg>
      <pc:sldChg chg="add del replId">
        <pc:chgData name="Paul Wayne Howell" userId="S::pwh45@nau.edu::73aa1722-a551-45ae-8bc1-e5c41fb0b78c" providerId="AD" clId="Web-{64EBD534-A90E-4BA2-B739-C630CB021F34}" dt="2022-10-11T17:45:59.472" v="194"/>
        <pc:sldMkLst>
          <pc:docMk/>
          <pc:sldMk cId="2856136769" sldId="286"/>
        </pc:sldMkLst>
      </pc:sldChg>
      <pc:sldChg chg="add del replId">
        <pc:chgData name="Paul Wayne Howell" userId="S::pwh45@nau.edu::73aa1722-a551-45ae-8bc1-e5c41fb0b78c" providerId="AD" clId="Web-{64EBD534-A90E-4BA2-B739-C630CB021F34}" dt="2022-10-11T17:45:59.472" v="193"/>
        <pc:sldMkLst>
          <pc:docMk/>
          <pc:sldMk cId="1108545880" sldId="287"/>
        </pc:sldMkLst>
      </pc:sldChg>
      <pc:sldChg chg="modSp add replId">
        <pc:chgData name="Paul Wayne Howell" userId="S::pwh45@nau.edu::73aa1722-a551-45ae-8bc1-e5c41fb0b78c" providerId="AD" clId="Web-{64EBD534-A90E-4BA2-B739-C630CB021F34}" dt="2022-10-11T18:00:41.414" v="543" actId="20577"/>
        <pc:sldMkLst>
          <pc:docMk/>
          <pc:sldMk cId="1492730027" sldId="287"/>
        </pc:sldMkLst>
        <pc:spChg chg="mod">
          <ac:chgData name="Paul Wayne Howell" userId="S::pwh45@nau.edu::73aa1722-a551-45ae-8bc1-e5c41fb0b78c" providerId="AD" clId="Web-{64EBD534-A90E-4BA2-B739-C630CB021F34}" dt="2022-10-11T17:49:32.680" v="262" actId="20577"/>
          <ac:spMkLst>
            <pc:docMk/>
            <pc:sldMk cId="1492730027" sldId="287"/>
            <ac:spMk id="2" creationId="{9D224C8D-AAC8-CDFD-EFA9-5484015C5A89}"/>
          </ac:spMkLst>
        </pc:spChg>
        <pc:spChg chg="mod">
          <ac:chgData name="Paul Wayne Howell" userId="S::pwh45@nau.edu::73aa1722-a551-45ae-8bc1-e5c41fb0b78c" providerId="AD" clId="Web-{64EBD534-A90E-4BA2-B739-C630CB021F34}" dt="2022-10-11T18:00:41.414" v="543" actId="20577"/>
          <ac:spMkLst>
            <pc:docMk/>
            <pc:sldMk cId="1492730027" sldId="287"/>
            <ac:spMk id="3" creationId="{DC0C639A-EC2B-DEBA-DA5A-49E6B17DB0AF}"/>
          </ac:spMkLst>
        </pc:spChg>
        <pc:spChg chg="mod">
          <ac:chgData name="Paul Wayne Howell" userId="S::pwh45@nau.edu::73aa1722-a551-45ae-8bc1-e5c41fb0b78c" providerId="AD" clId="Web-{64EBD534-A90E-4BA2-B739-C630CB021F34}" dt="2022-10-11T17:49:50.212" v="265" actId="20577"/>
          <ac:spMkLst>
            <pc:docMk/>
            <pc:sldMk cId="1492730027" sldId="287"/>
            <ac:spMk id="8" creationId="{AD7A6255-706E-AEA7-8D37-A22A22D6173C}"/>
          </ac:spMkLst>
        </pc:spChg>
      </pc:sldChg>
      <pc:sldChg chg="modSp add replId">
        <pc:chgData name="Paul Wayne Howell" userId="S::pwh45@nau.edu::73aa1722-a551-45ae-8bc1-e5c41fb0b78c" providerId="AD" clId="Web-{64EBD534-A90E-4BA2-B739-C630CB021F34}" dt="2022-10-11T17:53:53.217" v="308" actId="20577"/>
        <pc:sldMkLst>
          <pc:docMk/>
          <pc:sldMk cId="988385048" sldId="288"/>
        </pc:sldMkLst>
        <pc:spChg chg="mod">
          <ac:chgData name="Paul Wayne Howell" userId="S::pwh45@nau.edu::73aa1722-a551-45ae-8bc1-e5c41fb0b78c" providerId="AD" clId="Web-{64EBD534-A90E-4BA2-B739-C630CB021F34}" dt="2022-10-11T17:53:53.217" v="308" actId="20577"/>
          <ac:spMkLst>
            <pc:docMk/>
            <pc:sldMk cId="988385048" sldId="288"/>
            <ac:spMk id="3" creationId="{9B34C8D0-8C39-1125-B567-0375D27AE905}"/>
          </ac:spMkLst>
        </pc:spChg>
        <pc:spChg chg="mod">
          <ac:chgData name="Paul Wayne Howell" userId="S::pwh45@nau.edu::73aa1722-a551-45ae-8bc1-e5c41fb0b78c" providerId="AD" clId="Web-{64EBD534-A90E-4BA2-B739-C630CB021F34}" dt="2022-10-11T17:46:24.520" v="207" actId="20577"/>
          <ac:spMkLst>
            <pc:docMk/>
            <pc:sldMk cId="988385048" sldId="288"/>
            <ac:spMk id="5" creationId="{56DC8728-C579-5634-D80F-C5A6CFFE24B9}"/>
          </ac:spMkLst>
        </pc:spChg>
        <pc:spChg chg="mod">
          <ac:chgData name="Paul Wayne Howell" userId="S::pwh45@nau.edu::73aa1722-a551-45ae-8bc1-e5c41fb0b78c" providerId="AD" clId="Web-{64EBD534-A90E-4BA2-B739-C630CB021F34}" dt="2022-10-11T17:53:39.295" v="294" actId="1076"/>
          <ac:spMkLst>
            <pc:docMk/>
            <pc:sldMk cId="988385048" sldId="288"/>
            <ac:spMk id="9" creationId="{3A49D77E-944D-22E5-2733-EDF76DBD1120}"/>
          </ac:spMkLst>
        </pc:spChg>
        <pc:picChg chg="mod">
          <ac:chgData name="Paul Wayne Howell" userId="S::pwh45@nau.edu::73aa1722-a551-45ae-8bc1-e5c41fb0b78c" providerId="AD" clId="Web-{64EBD534-A90E-4BA2-B739-C630CB021F34}" dt="2022-10-11T17:53:33.654" v="293" actId="1076"/>
          <ac:picMkLst>
            <pc:docMk/>
            <pc:sldMk cId="988385048" sldId="288"/>
            <ac:picMk id="4" creationId="{CE0A63A5-207F-B48B-378A-91A6BB20A63D}"/>
          </ac:picMkLst>
        </pc:picChg>
      </pc:sldChg>
      <pc:sldChg chg="add del replId">
        <pc:chgData name="Paul Wayne Howell" userId="S::pwh45@nau.edu::73aa1722-a551-45ae-8bc1-e5c41fb0b78c" providerId="AD" clId="Web-{64EBD534-A90E-4BA2-B739-C630CB021F34}" dt="2022-10-11T17:45:59.472" v="192"/>
        <pc:sldMkLst>
          <pc:docMk/>
          <pc:sldMk cId="2411521737" sldId="288"/>
        </pc:sldMkLst>
      </pc:sldChg>
      <pc:sldChg chg="new del">
        <pc:chgData name="Paul Wayne Howell" userId="S::pwh45@nau.edu::73aa1722-a551-45ae-8bc1-e5c41fb0b78c" providerId="AD" clId="Web-{64EBD534-A90E-4BA2-B739-C630CB021F34}" dt="2022-10-11T17:48:55.773" v="225"/>
        <pc:sldMkLst>
          <pc:docMk/>
          <pc:sldMk cId="790979335" sldId="289"/>
        </pc:sldMkLst>
      </pc:sldChg>
      <pc:sldChg chg="modSp new">
        <pc:chgData name="Paul Wayne Howell" userId="S::pwh45@nau.edu::73aa1722-a551-45ae-8bc1-e5c41fb0b78c" providerId="AD" clId="Web-{64EBD534-A90E-4BA2-B739-C630CB021F34}" dt="2022-10-11T19:09:43.929" v="1532" actId="20577"/>
        <pc:sldMkLst>
          <pc:docMk/>
          <pc:sldMk cId="3971885220" sldId="289"/>
        </pc:sldMkLst>
        <pc:spChg chg="mod">
          <ac:chgData name="Paul Wayne Howell" userId="S::pwh45@nau.edu::73aa1722-a551-45ae-8bc1-e5c41fb0b78c" providerId="AD" clId="Web-{64EBD534-A90E-4BA2-B739-C630CB021F34}" dt="2022-10-11T18:34:24.913" v="969" actId="14100"/>
          <ac:spMkLst>
            <pc:docMk/>
            <pc:sldMk cId="3971885220" sldId="289"/>
            <ac:spMk id="2" creationId="{AB058AA6-D7CA-7A1B-B926-9C33660BC1AE}"/>
          </ac:spMkLst>
        </pc:spChg>
        <pc:spChg chg="mod">
          <ac:chgData name="Paul Wayne Howell" userId="S::pwh45@nau.edu::73aa1722-a551-45ae-8bc1-e5c41fb0b78c" providerId="AD" clId="Web-{64EBD534-A90E-4BA2-B739-C630CB021F34}" dt="2022-10-11T19:09:43.929" v="1532" actId="20577"/>
          <ac:spMkLst>
            <pc:docMk/>
            <pc:sldMk cId="3971885220" sldId="289"/>
            <ac:spMk id="3" creationId="{1E03B3C0-5529-6506-FB0E-5E88726D3504}"/>
          </ac:spMkLst>
        </pc:spChg>
      </pc:sldChg>
      <pc:sldChg chg="new del">
        <pc:chgData name="Paul Wayne Howell" userId="S::pwh45@nau.edu::73aa1722-a551-45ae-8bc1-e5c41fb0b78c" providerId="AD" clId="Web-{64EBD534-A90E-4BA2-B739-C630CB021F34}" dt="2022-10-11T17:48:56.601" v="226"/>
        <pc:sldMkLst>
          <pc:docMk/>
          <pc:sldMk cId="2367177970" sldId="290"/>
        </pc:sldMkLst>
      </pc:sldChg>
      <pc:sldChg chg="new del">
        <pc:chgData name="Paul Wayne Howell" userId="S::pwh45@nau.edu::73aa1722-a551-45ae-8bc1-e5c41fb0b78c" providerId="AD" clId="Web-{64EBD534-A90E-4BA2-B739-C630CB021F34}" dt="2022-10-11T17:48:57.304" v="227"/>
        <pc:sldMkLst>
          <pc:docMk/>
          <pc:sldMk cId="171032016" sldId="291"/>
        </pc:sldMkLst>
      </pc:sldChg>
      <pc:sldChg chg="new del">
        <pc:chgData name="Paul Wayne Howell" userId="S::pwh45@nau.edu::73aa1722-a551-45ae-8bc1-e5c41fb0b78c" providerId="AD" clId="Web-{64EBD534-A90E-4BA2-B739-C630CB021F34}" dt="2022-10-11T17:48:27.054" v="224"/>
        <pc:sldMkLst>
          <pc:docMk/>
          <pc:sldMk cId="3264124092" sldId="292"/>
        </pc:sldMkLst>
      </pc:sldChg>
      <pc:sldChg chg="new del">
        <pc:chgData name="Paul Wayne Howell" userId="S::pwh45@nau.edu::73aa1722-a551-45ae-8bc1-e5c41fb0b78c" providerId="AD" clId="Web-{64EBD534-A90E-4BA2-B739-C630CB021F34}" dt="2022-10-11T17:48:24.788" v="223"/>
        <pc:sldMkLst>
          <pc:docMk/>
          <pc:sldMk cId="1158665342" sldId="293"/>
        </pc:sldMkLst>
      </pc:sldChg>
      <pc:sldChg chg="new del">
        <pc:chgData name="Paul Wayne Howell" userId="S::pwh45@nau.edu::73aa1722-a551-45ae-8bc1-e5c41fb0b78c" providerId="AD" clId="Web-{64EBD534-A90E-4BA2-B739-C630CB021F34}" dt="2022-10-11T17:48:22.554" v="222"/>
        <pc:sldMkLst>
          <pc:docMk/>
          <pc:sldMk cId="1232317892" sldId="294"/>
        </pc:sldMkLst>
      </pc:sldChg>
      <pc:sldChg chg="new del">
        <pc:chgData name="Paul Wayne Howell" userId="S::pwh45@nau.edu::73aa1722-a551-45ae-8bc1-e5c41fb0b78c" providerId="AD" clId="Web-{64EBD534-A90E-4BA2-B739-C630CB021F34}" dt="2022-10-11T17:48:20.085" v="221"/>
        <pc:sldMkLst>
          <pc:docMk/>
          <pc:sldMk cId="3189444256" sldId="295"/>
        </pc:sldMkLst>
      </pc:sldChg>
      <pc:sldChg chg="new del">
        <pc:chgData name="Paul Wayne Howell" userId="S::pwh45@nau.edu::73aa1722-a551-45ae-8bc1-e5c41fb0b78c" providerId="AD" clId="Web-{64EBD534-A90E-4BA2-B739-C630CB021F34}" dt="2022-10-11T17:48:19.600" v="220"/>
        <pc:sldMkLst>
          <pc:docMk/>
          <pc:sldMk cId="2839932908" sldId="296"/>
        </pc:sldMkLst>
      </pc:sldChg>
      <pc:sldChg chg="new del">
        <pc:chgData name="Paul Wayne Howell" userId="S::pwh45@nau.edu::73aa1722-a551-45ae-8bc1-e5c41fb0b78c" providerId="AD" clId="Web-{64EBD534-A90E-4BA2-B739-C630CB021F34}" dt="2022-10-11T17:48:17.178" v="219"/>
        <pc:sldMkLst>
          <pc:docMk/>
          <pc:sldMk cId="2895999698" sldId="297"/>
        </pc:sldMkLst>
      </pc:sldChg>
      <pc:sldChg chg="new del">
        <pc:chgData name="Paul Wayne Howell" userId="S::pwh45@nau.edu::73aa1722-a551-45ae-8bc1-e5c41fb0b78c" providerId="AD" clId="Web-{64EBD534-A90E-4BA2-B739-C630CB021F34}" dt="2022-10-11T17:48:14.678" v="218"/>
        <pc:sldMkLst>
          <pc:docMk/>
          <pc:sldMk cId="397788717" sldId="298"/>
        </pc:sldMkLst>
      </pc:sldChg>
    </pc:docChg>
  </pc:docChgLst>
  <pc:docChgLst>
    <pc:chgData name="Joshua Connor Hattaway" userId="S::jch467@nau.edu::cd8dd509-694e-450d-b3b9-fcbb32b42d5c" providerId="AD" clId="Web-{8414D1D5-D8FA-4699-9627-3D8C4ABCCEFF}"/>
    <pc:docChg chg="modSld">
      <pc:chgData name="Joshua Connor Hattaway" userId="S::jch467@nau.edu::cd8dd509-694e-450d-b3b9-fcbb32b42d5c" providerId="AD" clId="Web-{8414D1D5-D8FA-4699-9627-3D8C4ABCCEFF}" dt="2023-04-09T21:54:27.068" v="18" actId="20577"/>
      <pc:docMkLst>
        <pc:docMk/>
      </pc:docMkLst>
      <pc:sldChg chg="modSp">
        <pc:chgData name="Joshua Connor Hattaway" userId="S::jch467@nau.edu::cd8dd509-694e-450d-b3b9-fcbb32b42d5c" providerId="AD" clId="Web-{8414D1D5-D8FA-4699-9627-3D8C4ABCCEFF}" dt="2023-04-09T21:54:27.068" v="18" actId="20577"/>
        <pc:sldMkLst>
          <pc:docMk/>
          <pc:sldMk cId="3059202102" sldId="313"/>
        </pc:sldMkLst>
        <pc:spChg chg="mod">
          <ac:chgData name="Joshua Connor Hattaway" userId="S::jch467@nau.edu::cd8dd509-694e-450d-b3b9-fcbb32b42d5c" providerId="AD" clId="Web-{8414D1D5-D8FA-4699-9627-3D8C4ABCCEFF}" dt="2023-04-09T21:54:27.068" v="18" actId="20577"/>
          <ac:spMkLst>
            <pc:docMk/>
            <pc:sldMk cId="3059202102" sldId="313"/>
            <ac:spMk id="8" creationId="{CB81B2E9-C0A5-E0E9-E65F-CB0FA7152C40}"/>
          </ac:spMkLst>
        </pc:spChg>
      </pc:sldChg>
    </pc:docChg>
  </pc:docChgLst>
  <pc:docChgLst>
    <pc:chgData name="Wyatt Michael Watson" userId="S::wmw47@nau.edu::7d4ebdf7-9904-4cc3-927d-221c9f471ec8" providerId="AD" clId="Web-{938F99AD-7DFA-4655-B3DC-55F641F8C7E7}"/>
    <pc:docChg chg="sldOrd">
      <pc:chgData name="Wyatt Michael Watson" userId="S::wmw47@nau.edu::7d4ebdf7-9904-4cc3-927d-221c9f471ec8" providerId="AD" clId="Web-{938F99AD-7DFA-4655-B3DC-55F641F8C7E7}" dt="2022-11-08T20:49:20.949" v="0"/>
      <pc:docMkLst>
        <pc:docMk/>
      </pc:docMkLst>
      <pc:sldChg chg="ord">
        <pc:chgData name="Wyatt Michael Watson" userId="S::wmw47@nau.edu::7d4ebdf7-9904-4cc3-927d-221c9f471ec8" providerId="AD" clId="Web-{938F99AD-7DFA-4655-B3DC-55F641F8C7E7}" dt="2022-11-08T20:49:20.949" v="0"/>
        <pc:sldMkLst>
          <pc:docMk/>
          <pc:sldMk cId="2206497485" sldId="279"/>
        </pc:sldMkLst>
      </pc:sldChg>
    </pc:docChg>
  </pc:docChgLst>
  <pc:docChgLst>
    <pc:chgData name="Wyatt Michael Watson" userId="S::wmw47@nau.edu::7d4ebdf7-9904-4cc3-927d-221c9f471ec8" providerId="AD" clId="Web-{F12E7501-AE23-4477-9549-D103144A4EFD}"/>
    <pc:docChg chg="delSld modSld">
      <pc:chgData name="Wyatt Michael Watson" userId="S::wmw47@nau.edu::7d4ebdf7-9904-4cc3-927d-221c9f471ec8" providerId="AD" clId="Web-{F12E7501-AE23-4477-9549-D103144A4EFD}" dt="2023-03-09T17:03:48.551" v="82" actId="20577"/>
      <pc:docMkLst>
        <pc:docMk/>
      </pc:docMkLst>
      <pc:sldChg chg="addSp modSp">
        <pc:chgData name="Wyatt Michael Watson" userId="S::wmw47@nau.edu::7d4ebdf7-9904-4cc3-927d-221c9f471ec8" providerId="AD" clId="Web-{F12E7501-AE23-4477-9549-D103144A4EFD}" dt="2023-03-09T16:58:53.247" v="29" actId="14100"/>
        <pc:sldMkLst>
          <pc:docMk/>
          <pc:sldMk cId="3098449459" sldId="257"/>
        </pc:sldMkLst>
        <pc:spChg chg="add mod">
          <ac:chgData name="Wyatt Michael Watson" userId="S::wmw47@nau.edu::7d4ebdf7-9904-4cc3-927d-221c9f471ec8" providerId="AD" clId="Web-{F12E7501-AE23-4477-9549-D103144A4EFD}" dt="2023-03-09T16:58:53.247" v="29" actId="14100"/>
          <ac:spMkLst>
            <pc:docMk/>
            <pc:sldMk cId="3098449459" sldId="257"/>
            <ac:spMk id="5" creationId="{199E26AB-D47A-B212-A05A-2F37F14BE410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6:59:26.592" v="42" actId="14100"/>
        <pc:sldMkLst>
          <pc:docMk/>
          <pc:sldMk cId="2566549405" sldId="280"/>
        </pc:sldMkLst>
        <pc:spChg chg="add mod">
          <ac:chgData name="Wyatt Michael Watson" userId="S::wmw47@nau.edu::7d4ebdf7-9904-4cc3-927d-221c9f471ec8" providerId="AD" clId="Web-{F12E7501-AE23-4477-9549-D103144A4EFD}" dt="2023-03-09T16:59:26.592" v="42" actId="14100"/>
          <ac:spMkLst>
            <pc:docMk/>
            <pc:sldMk cId="2566549405" sldId="280"/>
            <ac:spMk id="6" creationId="{AD1E8F50-D340-6C09-39FA-9E47BF79F6BB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7:01:43.126" v="56" actId="1076"/>
        <pc:sldMkLst>
          <pc:docMk/>
          <pc:sldMk cId="3601906559" sldId="299"/>
        </pc:sldMkLst>
        <pc:spChg chg="add mod">
          <ac:chgData name="Wyatt Michael Watson" userId="S::wmw47@nau.edu::7d4ebdf7-9904-4cc3-927d-221c9f471ec8" providerId="AD" clId="Web-{F12E7501-AE23-4477-9549-D103144A4EFD}" dt="2023-03-09T17:01:43.126" v="56" actId="1076"/>
          <ac:spMkLst>
            <pc:docMk/>
            <pc:sldMk cId="3601906559" sldId="299"/>
            <ac:spMk id="6" creationId="{8A81B479-2772-95B9-DF6C-FE44FA27CAAA}"/>
          </ac:spMkLst>
        </pc:spChg>
      </pc:sldChg>
      <pc:sldChg chg="addSp">
        <pc:chgData name="Wyatt Michael Watson" userId="S::wmw47@nau.edu::7d4ebdf7-9904-4cc3-927d-221c9f471ec8" providerId="AD" clId="Web-{F12E7501-AE23-4477-9549-D103144A4EFD}" dt="2023-03-09T17:02:35.518" v="68"/>
        <pc:sldMkLst>
          <pc:docMk/>
          <pc:sldMk cId="2072163965" sldId="300"/>
        </pc:sldMkLst>
        <pc:spChg chg="add">
          <ac:chgData name="Wyatt Michael Watson" userId="S::wmw47@nau.edu::7d4ebdf7-9904-4cc3-927d-221c9f471ec8" providerId="AD" clId="Web-{F12E7501-AE23-4477-9549-D103144A4EFD}" dt="2023-03-09T17:02:35.518" v="68"/>
          <ac:spMkLst>
            <pc:docMk/>
            <pc:sldMk cId="2072163965" sldId="300"/>
            <ac:spMk id="7" creationId="{A4D42B5F-51C4-1E35-9D6C-C88A9390D365}"/>
          </ac:spMkLst>
        </pc:spChg>
      </pc:sldChg>
      <pc:sldChg chg="addSp">
        <pc:chgData name="Wyatt Michael Watson" userId="S::wmw47@nau.edu::7d4ebdf7-9904-4cc3-927d-221c9f471ec8" providerId="AD" clId="Web-{F12E7501-AE23-4477-9549-D103144A4EFD}" dt="2023-03-09T16:59:07.560" v="30"/>
        <pc:sldMkLst>
          <pc:docMk/>
          <pc:sldMk cId="4097340104" sldId="301"/>
        </pc:sldMkLst>
        <pc:spChg chg="add">
          <ac:chgData name="Wyatt Michael Watson" userId="S::wmw47@nau.edu::7d4ebdf7-9904-4cc3-927d-221c9f471ec8" providerId="AD" clId="Web-{F12E7501-AE23-4477-9549-D103144A4EFD}" dt="2023-03-09T16:59:07.560" v="30"/>
          <ac:spMkLst>
            <pc:docMk/>
            <pc:sldMk cId="4097340104" sldId="301"/>
            <ac:spMk id="8" creationId="{88816699-BCFD-B4AD-B542-8A2DDBCBDDCC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7:03:21.581" v="70" actId="20577"/>
        <pc:sldMkLst>
          <pc:docMk/>
          <pc:sldMk cId="1185645407" sldId="302"/>
        </pc:sldMkLst>
        <pc:spChg chg="mod">
          <ac:chgData name="Wyatt Michael Watson" userId="S::wmw47@nau.edu::7d4ebdf7-9904-4cc3-927d-221c9f471ec8" providerId="AD" clId="Web-{F12E7501-AE23-4477-9549-D103144A4EFD}" dt="2023-03-09T17:03:21.581" v="70" actId="20577"/>
          <ac:spMkLst>
            <pc:docMk/>
            <pc:sldMk cId="1185645407" sldId="302"/>
            <ac:spMk id="7" creationId="{E2E43D5D-5494-083C-FB07-C6A51ADC7148}"/>
          </ac:spMkLst>
        </pc:spChg>
        <pc:spChg chg="add mod">
          <ac:chgData name="Wyatt Michael Watson" userId="S::wmw47@nau.edu::7d4ebdf7-9904-4cc3-927d-221c9f471ec8" providerId="AD" clId="Web-{F12E7501-AE23-4477-9549-D103144A4EFD}" dt="2023-03-09T16:59:41.045" v="44" actId="1076"/>
          <ac:spMkLst>
            <pc:docMk/>
            <pc:sldMk cId="1185645407" sldId="302"/>
            <ac:spMk id="8" creationId="{01D19BA4-FF5C-A836-9A80-FCF69F70FF9B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7:03:44.769" v="81" actId="20577"/>
        <pc:sldMkLst>
          <pc:docMk/>
          <pc:sldMk cId="2196198870" sldId="303"/>
        </pc:sldMkLst>
        <pc:spChg chg="add mod">
          <ac:chgData name="Wyatt Michael Watson" userId="S::wmw47@nau.edu::7d4ebdf7-9904-4cc3-927d-221c9f471ec8" providerId="AD" clId="Web-{F12E7501-AE23-4477-9549-D103144A4EFD}" dt="2023-03-09T17:02:13.767" v="66" actId="20577"/>
          <ac:spMkLst>
            <pc:docMk/>
            <pc:sldMk cId="2196198870" sldId="303"/>
            <ac:spMk id="6" creationId="{55E7226D-56CB-43CD-F1DF-AAA98F44391A}"/>
          </ac:spMkLst>
        </pc:spChg>
        <pc:spChg chg="mod">
          <ac:chgData name="Wyatt Michael Watson" userId="S::wmw47@nau.edu::7d4ebdf7-9904-4cc3-927d-221c9f471ec8" providerId="AD" clId="Web-{F12E7501-AE23-4477-9549-D103144A4EFD}" dt="2023-03-09T17:03:44.769" v="81" actId="20577"/>
          <ac:spMkLst>
            <pc:docMk/>
            <pc:sldMk cId="2196198870" sldId="303"/>
            <ac:spMk id="12" creationId="{E4A50F20-B9CD-BC5F-CB5F-C35E4866BD7B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7:03:48.551" v="82" actId="20577"/>
        <pc:sldMkLst>
          <pc:docMk/>
          <pc:sldMk cId="4267541185" sldId="305"/>
        </pc:sldMkLst>
        <pc:spChg chg="add">
          <ac:chgData name="Wyatt Michael Watson" userId="S::wmw47@nau.edu::7d4ebdf7-9904-4cc3-927d-221c9f471ec8" providerId="AD" clId="Web-{F12E7501-AE23-4477-9549-D103144A4EFD}" dt="2023-03-09T17:02:21.064" v="67"/>
          <ac:spMkLst>
            <pc:docMk/>
            <pc:sldMk cId="4267541185" sldId="305"/>
            <ac:spMk id="4" creationId="{68AACE3E-1A4A-FA5B-8CBB-1D663555B959}"/>
          </ac:spMkLst>
        </pc:spChg>
        <pc:spChg chg="mod">
          <ac:chgData name="Wyatt Michael Watson" userId="S::wmw47@nau.edu::7d4ebdf7-9904-4cc3-927d-221c9f471ec8" providerId="AD" clId="Web-{F12E7501-AE23-4477-9549-D103144A4EFD}" dt="2023-03-09T17:03:48.551" v="82" actId="20577"/>
          <ac:spMkLst>
            <pc:docMk/>
            <pc:sldMk cId="4267541185" sldId="305"/>
            <ac:spMk id="11" creationId="{12E53997-B131-41DB-0665-2E5209381A33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7:03:40.082" v="79" actId="20577"/>
        <pc:sldMkLst>
          <pc:docMk/>
          <pc:sldMk cId="1558759189" sldId="306"/>
        </pc:sldMkLst>
        <pc:spChg chg="add">
          <ac:chgData name="Wyatt Michael Watson" userId="S::wmw47@nau.edu::7d4ebdf7-9904-4cc3-927d-221c9f471ec8" providerId="AD" clId="Web-{F12E7501-AE23-4477-9549-D103144A4EFD}" dt="2023-03-09T17:01:08.610" v="51"/>
          <ac:spMkLst>
            <pc:docMk/>
            <pc:sldMk cId="1558759189" sldId="306"/>
            <ac:spMk id="8" creationId="{7C6459A2-10FA-25BC-4D09-5CAC71353E2D}"/>
          </ac:spMkLst>
        </pc:spChg>
        <pc:spChg chg="mod">
          <ac:chgData name="Wyatt Michael Watson" userId="S::wmw47@nau.edu::7d4ebdf7-9904-4cc3-927d-221c9f471ec8" providerId="AD" clId="Web-{F12E7501-AE23-4477-9549-D103144A4EFD}" dt="2023-03-09T17:03:40.082" v="79" actId="20577"/>
          <ac:spMkLst>
            <pc:docMk/>
            <pc:sldMk cId="1558759189" sldId="306"/>
            <ac:spMk id="12" creationId="{E4A50F20-B9CD-BC5F-CB5F-C35E4866BD7B}"/>
          </ac:spMkLst>
        </pc:spChg>
      </pc:sldChg>
      <pc:sldChg chg="addSp modSp del">
        <pc:chgData name="Wyatt Michael Watson" userId="S::wmw47@nau.edu::7d4ebdf7-9904-4cc3-927d-221c9f471ec8" providerId="AD" clId="Web-{F12E7501-AE23-4477-9549-D103144A4EFD}" dt="2023-03-09T17:03:08.675" v="69"/>
        <pc:sldMkLst>
          <pc:docMk/>
          <pc:sldMk cId="3187741492" sldId="307"/>
        </pc:sldMkLst>
        <pc:spChg chg="add">
          <ac:chgData name="Wyatt Michael Watson" userId="S::wmw47@nau.edu::7d4ebdf7-9904-4cc3-927d-221c9f471ec8" providerId="AD" clId="Web-{F12E7501-AE23-4477-9549-D103144A4EFD}" dt="2023-03-09T16:59:14.373" v="31"/>
          <ac:spMkLst>
            <pc:docMk/>
            <pc:sldMk cId="3187741492" sldId="307"/>
            <ac:spMk id="4" creationId="{B5A1B29C-2750-D629-9D76-BF4DF32B34A5}"/>
          </ac:spMkLst>
        </pc:spChg>
        <pc:spChg chg="mod">
          <ac:chgData name="Wyatt Michael Watson" userId="S::wmw47@nau.edu::7d4ebdf7-9904-4cc3-927d-221c9f471ec8" providerId="AD" clId="Web-{F12E7501-AE23-4477-9549-D103144A4EFD}" dt="2023-03-09T16:57:27.573" v="1" actId="20577"/>
          <ac:spMkLst>
            <pc:docMk/>
            <pc:sldMk cId="3187741492" sldId="307"/>
            <ac:spMk id="6" creationId="{8F3CE4CE-65A9-56CD-76D1-B73913AF011E}"/>
          </ac:spMkLst>
        </pc:spChg>
      </pc:sldChg>
      <pc:sldChg chg="addSp modSp">
        <pc:chgData name="Wyatt Michael Watson" userId="S::wmw47@nau.edu::7d4ebdf7-9904-4cc3-927d-221c9f471ec8" providerId="AD" clId="Web-{F12E7501-AE23-4477-9549-D103144A4EFD}" dt="2023-03-09T17:03:30.816" v="72" actId="20577"/>
        <pc:sldMkLst>
          <pc:docMk/>
          <pc:sldMk cId="1116094108" sldId="308"/>
        </pc:sldMkLst>
        <pc:spChg chg="add mod">
          <ac:chgData name="Wyatt Michael Watson" userId="S::wmw47@nau.edu::7d4ebdf7-9904-4cc3-927d-221c9f471ec8" providerId="AD" clId="Web-{F12E7501-AE23-4477-9549-D103144A4EFD}" dt="2023-03-09T16:59:54.342" v="49" actId="20577"/>
          <ac:spMkLst>
            <pc:docMk/>
            <pc:sldMk cId="1116094108" sldId="308"/>
            <ac:spMk id="4" creationId="{17631169-C5C2-EFAF-058A-C1CBBA532739}"/>
          </ac:spMkLst>
        </pc:spChg>
        <pc:spChg chg="mod">
          <ac:chgData name="Wyatt Michael Watson" userId="S::wmw47@nau.edu::7d4ebdf7-9904-4cc3-927d-221c9f471ec8" providerId="AD" clId="Web-{F12E7501-AE23-4477-9549-D103144A4EFD}" dt="2023-03-09T17:03:30.816" v="72" actId="20577"/>
          <ac:spMkLst>
            <pc:docMk/>
            <pc:sldMk cId="1116094108" sldId="308"/>
            <ac:spMk id="7" creationId="{E2E43D5D-5494-083C-FB07-C6A51ADC7148}"/>
          </ac:spMkLst>
        </pc:spChg>
        <pc:spChg chg="mod">
          <ac:chgData name="Wyatt Michael Watson" userId="S::wmw47@nau.edu::7d4ebdf7-9904-4cc3-927d-221c9f471ec8" providerId="AD" clId="Web-{F12E7501-AE23-4477-9549-D103144A4EFD}" dt="2023-03-09T17:03:27.925" v="71" actId="20577"/>
          <ac:spMkLst>
            <pc:docMk/>
            <pc:sldMk cId="1116094108" sldId="308"/>
            <ac:spMk id="11" creationId="{9813C952-C420-F1C6-D167-C04023A161CF}"/>
          </ac:spMkLst>
        </pc:spChg>
      </pc:sldChg>
    </pc:docChg>
  </pc:docChgLst>
  <pc:docChgLst>
    <pc:chgData name="Wyatt Michael Watson" userId="S::wmw47@nau.edu::7d4ebdf7-9904-4cc3-927d-221c9f471ec8" providerId="AD" clId="Web-{0C58EC1B-AB8D-4738-B5FE-329994F3E34E}"/>
    <pc:docChg chg="addSld modSld sldOrd">
      <pc:chgData name="Wyatt Michael Watson" userId="S::wmw47@nau.edu::7d4ebdf7-9904-4cc3-927d-221c9f471ec8" providerId="AD" clId="Web-{0C58EC1B-AB8D-4738-B5FE-329994F3E34E}" dt="2022-10-11T06:09:39" v="1331" actId="1076"/>
      <pc:docMkLst>
        <pc:docMk/>
      </pc:docMkLst>
      <pc:sldChg chg="addSp modSp">
        <pc:chgData name="Wyatt Michael Watson" userId="S::wmw47@nau.edu::7d4ebdf7-9904-4cc3-927d-221c9f471ec8" providerId="AD" clId="Web-{0C58EC1B-AB8D-4738-B5FE-329994F3E34E}" dt="2022-10-11T05:44:58.884" v="963" actId="1076"/>
        <pc:sldMkLst>
          <pc:docMk/>
          <pc:sldMk cId="3098449459" sldId="257"/>
        </pc:sldMkLst>
        <pc:spChg chg="add mod">
          <ac:chgData name="Wyatt Michael Watson" userId="S::wmw47@nau.edu::7d4ebdf7-9904-4cc3-927d-221c9f471ec8" providerId="AD" clId="Web-{0C58EC1B-AB8D-4738-B5FE-329994F3E34E}" dt="2022-10-11T05:44:58.884" v="963" actId="1076"/>
          <ac:spMkLst>
            <pc:docMk/>
            <pc:sldMk cId="3098449459" sldId="257"/>
            <ac:spMk id="5" creationId="{E955C7B1-97FF-1249-F1DE-B94783DB3D10}"/>
          </ac:spMkLst>
        </pc:spChg>
      </pc:sldChg>
      <pc:sldChg chg="addSp delSp modSp">
        <pc:chgData name="Wyatt Michael Watson" userId="S::wmw47@nau.edu::7d4ebdf7-9904-4cc3-927d-221c9f471ec8" providerId="AD" clId="Web-{0C58EC1B-AB8D-4738-B5FE-329994F3E34E}" dt="2022-10-11T06:02:46.506" v="1217"/>
        <pc:sldMkLst>
          <pc:docMk/>
          <pc:sldMk cId="3307027894" sldId="266"/>
        </pc:sldMkLst>
        <pc:spChg chg="add mod">
          <ac:chgData name="Wyatt Michael Watson" userId="S::wmw47@nau.edu::7d4ebdf7-9904-4cc3-927d-221c9f471ec8" providerId="AD" clId="Web-{0C58EC1B-AB8D-4738-B5FE-329994F3E34E}" dt="2022-10-11T06:01:25.223" v="1193" actId="20577"/>
          <ac:spMkLst>
            <pc:docMk/>
            <pc:sldMk cId="3307027894" sldId="266"/>
            <ac:spMk id="5" creationId="{FC211BED-0988-A516-6C37-187289A4F190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2:38.646" v="1213"/>
          <ac:spMkLst>
            <pc:docMk/>
            <pc:sldMk cId="3307027894" sldId="266"/>
            <ac:spMk id="7" creationId="{B9C2D725-17D7-D980-BBDF-E3F21725B419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2:46.506" v="1217"/>
          <ac:spMkLst>
            <pc:docMk/>
            <pc:sldMk cId="3307027894" sldId="266"/>
            <ac:spMk id="8" creationId="{94480719-DBAF-E293-58E2-5069BA588EA7}"/>
          </ac:spMkLst>
        </pc:spChg>
      </pc:sldChg>
      <pc:sldChg chg="addSp delSp modSp mod setBg">
        <pc:chgData name="Wyatt Michael Watson" userId="S::wmw47@nau.edu::7d4ebdf7-9904-4cc3-927d-221c9f471ec8" providerId="AD" clId="Web-{0C58EC1B-AB8D-4738-B5FE-329994F3E34E}" dt="2022-10-11T06:04:06.351" v="1226" actId="1076"/>
        <pc:sldMkLst>
          <pc:docMk/>
          <pc:sldMk cId="2601832836" sldId="269"/>
        </pc:sldMkLst>
        <pc:spChg chg="mod">
          <ac:chgData name="Wyatt Michael Watson" userId="S::wmw47@nau.edu::7d4ebdf7-9904-4cc3-927d-221c9f471ec8" providerId="AD" clId="Web-{0C58EC1B-AB8D-4738-B5FE-329994F3E34E}" dt="2022-10-11T06:04:06.351" v="1226" actId="1076"/>
          <ac:spMkLst>
            <pc:docMk/>
            <pc:sldMk cId="2601832836" sldId="269"/>
            <ac:spMk id="2" creationId="{38759B9A-82CF-B837-A0F0-ED39DEDE1077}"/>
          </ac:spMkLst>
        </pc:spChg>
        <pc:spChg chg="del mod">
          <ac:chgData name="Wyatt Michael Watson" userId="S::wmw47@nau.edu::7d4ebdf7-9904-4cc3-927d-221c9f471ec8" providerId="AD" clId="Web-{0C58EC1B-AB8D-4738-B5FE-329994F3E34E}" dt="2022-10-11T04:46:24.904" v="94"/>
          <ac:spMkLst>
            <pc:docMk/>
            <pc:sldMk cId="2601832836" sldId="269"/>
            <ac:spMk id="3" creationId="{B457BED2-BB8B-E90C-2188-9530199B908E}"/>
          </ac:spMkLst>
        </pc:spChg>
        <pc:spChg chg="add del">
          <ac:chgData name="Wyatt Michael Watson" userId="S::wmw47@nau.edu::7d4ebdf7-9904-4cc3-927d-221c9f471ec8" providerId="AD" clId="Web-{0C58EC1B-AB8D-4738-B5FE-329994F3E34E}" dt="2022-10-11T04:54:08.368" v="198"/>
          <ac:spMkLst>
            <pc:docMk/>
            <pc:sldMk cId="2601832836" sldId="269"/>
            <ac:spMk id="283" creationId="{6B0479F5-59EA-43F3-BAFC-2606376EB662}"/>
          </ac:spMkLst>
        </pc:spChg>
        <pc:spChg chg="add del">
          <ac:chgData name="Wyatt Michael Watson" userId="S::wmw47@nau.edu::7d4ebdf7-9904-4cc3-927d-221c9f471ec8" providerId="AD" clId="Web-{0C58EC1B-AB8D-4738-B5FE-329994F3E34E}" dt="2022-10-11T04:54:08.368" v="198"/>
          <ac:spMkLst>
            <pc:docMk/>
            <pc:sldMk cId="2601832836" sldId="269"/>
            <ac:spMk id="285" creationId="{71811820-403F-4D93-B710-D7F182DECC3C}"/>
          </ac:spMkLst>
        </pc:spChg>
        <pc:spChg chg="add del">
          <ac:chgData name="Wyatt Michael Watson" userId="S::wmw47@nau.edu::7d4ebdf7-9904-4cc3-927d-221c9f471ec8" providerId="AD" clId="Web-{0C58EC1B-AB8D-4738-B5FE-329994F3E34E}" dt="2022-10-11T04:54:08.368" v="198"/>
          <ac:spMkLst>
            <pc:docMk/>
            <pc:sldMk cId="2601832836" sldId="269"/>
            <ac:spMk id="287" creationId="{CE62E7F3-CD5F-4723-A576-218DC037AB0E}"/>
          </ac:spMkLst>
        </pc:spChg>
        <pc:spChg chg="add del">
          <ac:chgData name="Wyatt Michael Watson" userId="S::wmw47@nau.edu::7d4ebdf7-9904-4cc3-927d-221c9f471ec8" providerId="AD" clId="Web-{0C58EC1B-AB8D-4738-B5FE-329994F3E34E}" dt="2022-10-11T04:53:45.024" v="187"/>
          <ac:spMkLst>
            <pc:docMk/>
            <pc:sldMk cId="2601832836" sldId="269"/>
            <ac:spMk id="292" creationId="{6B0479F5-59EA-43F3-BAFC-2606376EB662}"/>
          </ac:spMkLst>
        </pc:spChg>
        <pc:spChg chg="add del">
          <ac:chgData name="Wyatt Michael Watson" userId="S::wmw47@nau.edu::7d4ebdf7-9904-4cc3-927d-221c9f471ec8" providerId="AD" clId="Web-{0C58EC1B-AB8D-4738-B5FE-329994F3E34E}" dt="2022-10-11T04:53:45.024" v="187"/>
          <ac:spMkLst>
            <pc:docMk/>
            <pc:sldMk cId="2601832836" sldId="269"/>
            <ac:spMk id="294" creationId="{71811820-403F-4D93-B710-D7F182DECC3C}"/>
          </ac:spMkLst>
        </pc:spChg>
        <pc:spChg chg="add del">
          <ac:chgData name="Wyatt Michael Watson" userId="S::wmw47@nau.edu::7d4ebdf7-9904-4cc3-927d-221c9f471ec8" providerId="AD" clId="Web-{0C58EC1B-AB8D-4738-B5FE-329994F3E34E}" dt="2022-10-11T04:53:45.024" v="187"/>
          <ac:spMkLst>
            <pc:docMk/>
            <pc:sldMk cId="2601832836" sldId="269"/>
            <ac:spMk id="296" creationId="{CE62E7F3-CD5F-4723-A576-218DC037AB0E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45:44.713" v="985" actId="1076"/>
          <ac:spMkLst>
            <pc:docMk/>
            <pc:sldMk cId="2601832836" sldId="269"/>
            <ac:spMk id="403" creationId="{E9072649-926F-B8C2-33D4-C8C9CFE8EF11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24:21.914" v="689" actId="20577"/>
          <ac:spMkLst>
            <pc:docMk/>
            <pc:sldMk cId="2601832836" sldId="269"/>
            <ac:spMk id="404" creationId="{9A710112-0724-642B-9E22-CEEA69DD4567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45:49.510" v="986" actId="1076"/>
          <ac:spMkLst>
            <pc:docMk/>
            <pc:sldMk cId="2601832836" sldId="269"/>
            <ac:spMk id="405" creationId="{3D3700E0-3216-E487-0EE4-CDD3F929204A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47:57.357" v="987" actId="1076"/>
          <ac:spMkLst>
            <pc:docMk/>
            <pc:sldMk cId="2601832836" sldId="269"/>
            <ac:spMk id="492" creationId="{4634A6DE-17C6-6CA7-8AAA-D725C88D80A4}"/>
          </ac:spMkLst>
        </pc:spChg>
        <pc:graphicFrameChg chg="add mod ord modGraphic">
          <ac:chgData name="Wyatt Michael Watson" userId="S::wmw47@nau.edu::7d4ebdf7-9904-4cc3-927d-221c9f471ec8" providerId="AD" clId="Web-{0C58EC1B-AB8D-4738-B5FE-329994F3E34E}" dt="2022-10-11T05:39:40.048" v="940" actId="20577"/>
          <ac:graphicFrameMkLst>
            <pc:docMk/>
            <pc:sldMk cId="2601832836" sldId="269"/>
            <ac:graphicFrameMk id="8" creationId="{DCA972B7-5B06-00AD-305A-2BB625F201E7}"/>
          </ac:graphicFrameMkLst>
        </pc:graphicFrameChg>
        <pc:picChg chg="add mod modCrop">
          <ac:chgData name="Wyatt Michael Watson" userId="S::wmw47@nau.edu::7d4ebdf7-9904-4cc3-927d-221c9f471ec8" providerId="AD" clId="Web-{0C58EC1B-AB8D-4738-B5FE-329994F3E34E}" dt="2022-10-11T05:45:42.010" v="984" actId="1076"/>
          <ac:picMkLst>
            <pc:docMk/>
            <pc:sldMk cId="2601832836" sldId="269"/>
            <ac:picMk id="4" creationId="{78D462E5-236A-D693-E61F-46F5F8E3D4E4}"/>
          </ac:picMkLst>
        </pc:picChg>
        <pc:picChg chg="add del mod modCrop">
          <ac:chgData name="Wyatt Michael Watson" userId="S::wmw47@nau.edu::7d4ebdf7-9904-4cc3-927d-221c9f471ec8" providerId="AD" clId="Web-{0C58EC1B-AB8D-4738-B5FE-329994F3E34E}" dt="2022-10-11T04:50:18.644" v="162"/>
          <ac:picMkLst>
            <pc:docMk/>
            <pc:sldMk cId="2601832836" sldId="269"/>
            <ac:picMk id="5" creationId="{E1099A4B-D6E3-F632-CE56-73D51EAFA01D}"/>
          </ac:picMkLst>
        </pc:picChg>
        <pc:picChg chg="add del mod modCrop">
          <ac:chgData name="Wyatt Michael Watson" userId="S::wmw47@nau.edu::7d4ebdf7-9904-4cc3-927d-221c9f471ec8" providerId="AD" clId="Web-{0C58EC1B-AB8D-4738-B5FE-329994F3E34E}" dt="2022-10-11T04:48:54.455" v="144"/>
          <ac:picMkLst>
            <pc:docMk/>
            <pc:sldMk cId="2601832836" sldId="269"/>
            <ac:picMk id="6" creationId="{8320CCE0-0878-DA8C-AC11-E583095919AB}"/>
          </ac:picMkLst>
        </pc:picChg>
        <pc:picChg chg="add mod modCrop">
          <ac:chgData name="Wyatt Michael Watson" userId="S::wmw47@nau.edu::7d4ebdf7-9904-4cc3-927d-221c9f471ec8" providerId="AD" clId="Web-{0C58EC1B-AB8D-4738-B5FE-329994F3E34E}" dt="2022-10-11T05:45:39.885" v="983" actId="1076"/>
          <ac:picMkLst>
            <pc:docMk/>
            <pc:sldMk cId="2601832836" sldId="269"/>
            <ac:picMk id="247" creationId="{9FFA6BF8-C7F5-9878-8C34-0BE8F12674AE}"/>
          </ac:picMkLst>
        </pc:picChg>
        <pc:picChg chg="add del mod">
          <ac:chgData name="Wyatt Michael Watson" userId="S::wmw47@nau.edu::7d4ebdf7-9904-4cc3-927d-221c9f471ec8" providerId="AD" clId="Web-{0C58EC1B-AB8D-4738-B5FE-329994F3E34E}" dt="2022-10-11T04:50:17.254" v="161"/>
          <ac:picMkLst>
            <pc:docMk/>
            <pc:sldMk cId="2601832836" sldId="269"/>
            <ac:picMk id="272" creationId="{1CBE714D-2222-D224-2E3C-DB2FAC17E037}"/>
          </ac:picMkLst>
        </pc:picChg>
        <pc:picChg chg="add mod modCrop">
          <ac:chgData name="Wyatt Michael Watson" userId="S::wmw47@nau.edu::7d4ebdf7-9904-4cc3-927d-221c9f471ec8" providerId="AD" clId="Web-{0C58EC1B-AB8D-4738-B5FE-329994F3E34E}" dt="2022-10-11T05:23:36.850" v="671" actId="1076"/>
          <ac:picMkLst>
            <pc:docMk/>
            <pc:sldMk cId="2601832836" sldId="269"/>
            <ac:picMk id="278" creationId="{6C928E5A-CB58-E2A7-0E32-BBB4A1DF2CAB}"/>
          </ac:picMkLst>
        </pc:picChg>
      </pc:sldChg>
      <pc:sldChg chg="addSp delSp modSp mod setBg">
        <pc:chgData name="Wyatt Michael Watson" userId="S::wmw47@nau.edu::7d4ebdf7-9904-4cc3-927d-221c9f471ec8" providerId="AD" clId="Web-{0C58EC1B-AB8D-4738-B5FE-329994F3E34E}" dt="2022-10-11T06:04:39.602" v="1237" actId="1076"/>
        <pc:sldMkLst>
          <pc:docMk/>
          <pc:sldMk cId="3615352782" sldId="270"/>
        </pc:sldMkLst>
        <pc:spChg chg="mod">
          <ac:chgData name="Wyatt Michael Watson" userId="S::wmw47@nau.edu::7d4ebdf7-9904-4cc3-927d-221c9f471ec8" providerId="AD" clId="Web-{0C58EC1B-AB8D-4738-B5FE-329994F3E34E}" dt="2022-10-11T06:04:24.914" v="1232" actId="14100"/>
          <ac:spMkLst>
            <pc:docMk/>
            <pc:sldMk cId="3615352782" sldId="270"/>
            <ac:spMk id="2" creationId="{9D224C8D-AAC8-CDFD-EFA9-5484015C5A89}"/>
          </ac:spMkLst>
        </pc:spChg>
        <pc:spChg chg="mod ord">
          <ac:chgData name="Wyatt Michael Watson" userId="S::wmw47@nau.edu::7d4ebdf7-9904-4cc3-927d-221c9f471ec8" providerId="AD" clId="Web-{0C58EC1B-AB8D-4738-B5FE-329994F3E34E}" dt="2022-10-11T06:04:39.602" v="1237" actId="1076"/>
          <ac:spMkLst>
            <pc:docMk/>
            <pc:sldMk cId="3615352782" sldId="270"/>
            <ac:spMk id="3" creationId="{DC0C639A-EC2B-DEBA-DA5A-49E6B17DB0AF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25:24.040" v="717" actId="14100"/>
          <ac:spMkLst>
            <pc:docMk/>
            <pc:sldMk cId="3615352782" sldId="270"/>
            <ac:spMk id="8" creationId="{AD7A6255-706E-AEA7-8D37-A22A22D6173C}"/>
          </ac:spMkLst>
        </pc:spChg>
        <pc:spChg chg="add del">
          <ac:chgData name="Wyatt Michael Watson" userId="S::wmw47@nau.edu::7d4ebdf7-9904-4cc3-927d-221c9f471ec8" providerId="AD" clId="Web-{0C58EC1B-AB8D-4738-B5FE-329994F3E34E}" dt="2022-10-11T05:22:34.599" v="653"/>
          <ac:spMkLst>
            <pc:docMk/>
            <pc:sldMk cId="3615352782" sldId="270"/>
            <ac:spMk id="10" creationId="{B95B9BA8-1D69-4796-85F5-B6D0BD52354B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37:19.342" v="933" actId="1076"/>
          <ac:spMkLst>
            <pc:docMk/>
            <pc:sldMk cId="3615352782" sldId="270"/>
            <ac:spMk id="11" creationId="{7D78D486-710C-15CA-B7A1-B25CFBCE3B47}"/>
          </ac:spMkLst>
        </pc:spChg>
        <pc:spChg chg="add del mod">
          <ac:chgData name="Wyatt Michael Watson" userId="S::wmw47@nau.edu::7d4ebdf7-9904-4cc3-927d-221c9f471ec8" providerId="AD" clId="Web-{0C58EC1B-AB8D-4738-B5FE-329994F3E34E}" dt="2022-10-11T05:48:24.342" v="994"/>
          <ac:spMkLst>
            <pc:docMk/>
            <pc:sldMk cId="3615352782" sldId="270"/>
            <ac:spMk id="13" creationId="{053EE6C8-0AC4-964C-70C4-68B9DA2B3179}"/>
          </ac:spMkLst>
        </pc:spChg>
        <pc:spChg chg="add">
          <ac:chgData name="Wyatt Michael Watson" userId="S::wmw47@nau.edu::7d4ebdf7-9904-4cc3-927d-221c9f471ec8" providerId="AD" clId="Web-{0C58EC1B-AB8D-4738-B5FE-329994F3E34E}" dt="2022-10-11T05:22:34.599" v="653"/>
          <ac:spMkLst>
            <pc:docMk/>
            <pc:sldMk cId="3615352782" sldId="270"/>
            <ac:spMk id="15" creationId="{60DB02BD-FF61-4042-BC21-4EFF543EC0C3}"/>
          </ac:spMkLst>
        </pc:spChg>
        <pc:spChg chg="add">
          <ac:chgData name="Wyatt Michael Watson" userId="S::wmw47@nau.edu::7d4ebdf7-9904-4cc3-927d-221c9f471ec8" providerId="AD" clId="Web-{0C58EC1B-AB8D-4738-B5FE-329994F3E34E}" dt="2022-10-11T05:48:25.092" v="995"/>
          <ac:spMkLst>
            <pc:docMk/>
            <pc:sldMk cId="3615352782" sldId="270"/>
            <ac:spMk id="16" creationId="{149547C5-12DE-82AE-71F6-40DBF4A1CCF5}"/>
          </ac:spMkLst>
        </pc:spChg>
        <pc:picChg chg="add mod ord">
          <ac:chgData name="Wyatt Michael Watson" userId="S::wmw47@nau.edu::7d4ebdf7-9904-4cc3-927d-221c9f471ec8" providerId="AD" clId="Web-{0C58EC1B-AB8D-4738-B5FE-329994F3E34E}" dt="2022-10-11T05:25:02.399" v="709" actId="1076"/>
          <ac:picMkLst>
            <pc:docMk/>
            <pc:sldMk cId="3615352782" sldId="270"/>
            <ac:picMk id="5" creationId="{9ADDEAD6-077D-4F32-EA6D-8DD15C6B31BD}"/>
          </ac:picMkLst>
        </pc:picChg>
        <pc:picChg chg="add mod modCrop">
          <ac:chgData name="Wyatt Michael Watson" userId="S::wmw47@nau.edu::7d4ebdf7-9904-4cc3-927d-221c9f471ec8" providerId="AD" clId="Web-{0C58EC1B-AB8D-4738-B5FE-329994F3E34E}" dt="2022-10-11T06:03:31.366" v="1223" actId="14100"/>
          <ac:picMkLst>
            <pc:docMk/>
            <pc:sldMk cId="3615352782" sldId="270"/>
            <ac:picMk id="6" creationId="{B01D1138-3F2D-E2CD-22AD-F4CE0CF08E7D}"/>
          </ac:picMkLst>
        </pc:picChg>
      </pc:sldChg>
      <pc:sldChg chg="addSp delSp modSp">
        <pc:chgData name="Wyatt Michael Watson" userId="S::wmw47@nau.edu::7d4ebdf7-9904-4cc3-927d-221c9f471ec8" providerId="AD" clId="Web-{0C58EC1B-AB8D-4738-B5FE-329994F3E34E}" dt="2022-10-11T05:45:03.650" v="964"/>
        <pc:sldMkLst>
          <pc:docMk/>
          <pc:sldMk cId="2088847181" sldId="271"/>
        </pc:sldMkLst>
        <pc:spChg chg="add mod">
          <ac:chgData name="Wyatt Michael Watson" userId="S::wmw47@nau.edu::7d4ebdf7-9904-4cc3-927d-221c9f471ec8" providerId="AD" clId="Web-{0C58EC1B-AB8D-4738-B5FE-329994F3E34E}" dt="2022-10-11T05:35:01.866" v="897" actId="20577"/>
          <ac:spMkLst>
            <pc:docMk/>
            <pc:sldMk cId="2088847181" sldId="271"/>
            <ac:spMk id="5" creationId="{4357AAB3-A5D7-BFB4-EA94-11F8096C16EC}"/>
          </ac:spMkLst>
        </pc:spChg>
        <pc:spChg chg="add">
          <ac:chgData name="Wyatt Michael Watson" userId="S::wmw47@nau.edu::7d4ebdf7-9904-4cc3-927d-221c9f471ec8" providerId="AD" clId="Web-{0C58EC1B-AB8D-4738-B5FE-329994F3E34E}" dt="2022-10-11T05:45:03.650" v="964"/>
          <ac:spMkLst>
            <pc:docMk/>
            <pc:sldMk cId="2088847181" sldId="271"/>
            <ac:spMk id="7" creationId="{AD52AD42-797E-FCC3-76A3-762B814643C6}"/>
          </ac:spMkLst>
        </pc:spChg>
        <pc:picChg chg="add del">
          <ac:chgData name="Wyatt Michael Watson" userId="S::wmw47@nau.edu::7d4ebdf7-9904-4cc3-927d-221c9f471ec8" providerId="AD" clId="Web-{0C58EC1B-AB8D-4738-B5FE-329994F3E34E}" dt="2022-10-11T05:34:37.037" v="876"/>
          <ac:picMkLst>
            <pc:docMk/>
            <pc:sldMk cId="2088847181" sldId="271"/>
            <ac:picMk id="4" creationId="{1D110301-5665-465A-9A9B-D7573267B3A0}"/>
          </ac:picMkLst>
        </pc:picChg>
      </pc:sldChg>
      <pc:sldChg chg="addSp">
        <pc:chgData name="Wyatt Michael Watson" userId="S::wmw47@nau.edu::7d4ebdf7-9904-4cc3-927d-221c9f471ec8" providerId="AD" clId="Web-{0C58EC1B-AB8D-4738-B5FE-329994F3E34E}" dt="2022-10-11T05:45:06.025" v="965"/>
        <pc:sldMkLst>
          <pc:docMk/>
          <pc:sldMk cId="1176156512" sldId="273"/>
        </pc:sldMkLst>
        <pc:spChg chg="add">
          <ac:chgData name="Wyatt Michael Watson" userId="S::wmw47@nau.edu::7d4ebdf7-9904-4cc3-927d-221c9f471ec8" providerId="AD" clId="Web-{0C58EC1B-AB8D-4738-B5FE-329994F3E34E}" dt="2022-10-11T05:45:06.025" v="965"/>
          <ac:spMkLst>
            <pc:docMk/>
            <pc:sldMk cId="1176156512" sldId="273"/>
            <ac:spMk id="14" creationId="{91F29B30-770B-4C0D-7797-E81A96F6D4BD}"/>
          </ac:spMkLst>
        </pc:spChg>
      </pc:sldChg>
      <pc:sldChg chg="addSp delSp modSp mod setBg">
        <pc:chgData name="Wyatt Michael Watson" userId="S::wmw47@nau.edu::7d4ebdf7-9904-4cc3-927d-221c9f471ec8" providerId="AD" clId="Web-{0C58EC1B-AB8D-4738-B5FE-329994F3E34E}" dt="2022-10-11T06:04:42.321" v="1238" actId="1076"/>
        <pc:sldMkLst>
          <pc:docMk/>
          <pc:sldMk cId="1376723352" sldId="276"/>
        </pc:sldMkLst>
        <pc:spChg chg="mod ord">
          <ac:chgData name="Wyatt Michael Watson" userId="S::wmw47@nau.edu::7d4ebdf7-9904-4cc3-927d-221c9f471ec8" providerId="AD" clId="Web-{0C58EC1B-AB8D-4738-B5FE-329994F3E34E}" dt="2022-10-11T06:04:42.321" v="1238" actId="1076"/>
          <ac:spMkLst>
            <pc:docMk/>
            <pc:sldMk cId="1376723352" sldId="276"/>
            <ac:spMk id="3" creationId="{9B34C8D0-8C39-1125-B567-0375D27AE905}"/>
          </ac:spMkLst>
        </pc:spChg>
        <pc:spChg chg="mod">
          <ac:chgData name="Wyatt Michael Watson" userId="S::wmw47@nau.edu::7d4ebdf7-9904-4cc3-927d-221c9f471ec8" providerId="AD" clId="Web-{0C58EC1B-AB8D-4738-B5FE-329994F3E34E}" dt="2022-10-11T06:04:17.445" v="1229" actId="14100"/>
          <ac:spMkLst>
            <pc:docMk/>
            <pc:sldMk cId="1376723352" sldId="276"/>
            <ac:spMk id="5" creationId="{56DC8728-C579-5634-D80F-C5A6CFFE24B9}"/>
          </ac:spMkLst>
        </pc:spChg>
        <pc:spChg chg="add mod">
          <ac:chgData name="Wyatt Michael Watson" userId="S::wmw47@nau.edu::7d4ebdf7-9904-4cc3-927d-221c9f471ec8" providerId="AD" clId="Web-{0C58EC1B-AB8D-4738-B5FE-329994F3E34E}" dt="2022-10-11T06:03:42.991" v="1224" actId="1076"/>
          <ac:spMkLst>
            <pc:docMk/>
            <pc:sldMk cId="1376723352" sldId="276"/>
            <ac:spMk id="9" creationId="{3A49D77E-944D-22E5-2733-EDF76DBD1120}"/>
          </ac:spMkLst>
        </pc:spChg>
        <pc:spChg chg="add">
          <ac:chgData name="Wyatt Michael Watson" userId="S::wmw47@nau.edu::7d4ebdf7-9904-4cc3-927d-221c9f471ec8" providerId="AD" clId="Web-{0C58EC1B-AB8D-4738-B5FE-329994F3E34E}" dt="2022-10-11T05:01:35.238" v="362"/>
          <ac:spMkLst>
            <pc:docMk/>
            <pc:sldMk cId="1376723352" sldId="276"/>
            <ac:spMk id="10" creationId="{B95B9BA8-1D69-4796-85F5-B6D0BD52354B}"/>
          </ac:spMkLst>
        </pc:spChg>
        <pc:spChg chg="add del">
          <ac:chgData name="Wyatt Michael Watson" userId="S::wmw47@nau.edu::7d4ebdf7-9904-4cc3-927d-221c9f471ec8" providerId="AD" clId="Web-{0C58EC1B-AB8D-4738-B5FE-329994F3E34E}" dt="2022-10-11T05:48:14.701" v="990"/>
          <ac:spMkLst>
            <pc:docMk/>
            <pc:sldMk cId="1376723352" sldId="276"/>
            <ac:spMk id="12" creationId="{4C3A79AB-8A44-C4C8-9DA6-B64A60804F92}"/>
          </ac:spMkLst>
        </pc:spChg>
        <pc:spChg chg="add del">
          <ac:chgData name="Wyatt Michael Watson" userId="S::wmw47@nau.edu::7d4ebdf7-9904-4cc3-927d-221c9f471ec8" providerId="AD" clId="Web-{0C58EC1B-AB8D-4738-B5FE-329994F3E34E}" dt="2022-10-11T05:48:12.779" v="989"/>
          <ac:spMkLst>
            <pc:docMk/>
            <pc:sldMk cId="1376723352" sldId="276"/>
            <ac:spMk id="14" creationId="{8EEE6A69-3F22-2001-6FAC-FAE4C5B94788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48:20.514" v="992" actId="1076"/>
          <ac:spMkLst>
            <pc:docMk/>
            <pc:sldMk cId="1376723352" sldId="276"/>
            <ac:spMk id="16" creationId="{B2D98F5B-E002-22B8-2CAD-C2AE7FA58EA5}"/>
          </ac:spMkLst>
        </pc:spChg>
        <pc:picChg chg="add mod">
          <ac:chgData name="Wyatt Michael Watson" userId="S::wmw47@nau.edu::7d4ebdf7-9904-4cc3-927d-221c9f471ec8" providerId="AD" clId="Web-{0C58EC1B-AB8D-4738-B5FE-329994F3E34E}" dt="2022-10-11T05:08:02.325" v="572" actId="1076"/>
          <ac:picMkLst>
            <pc:docMk/>
            <pc:sldMk cId="1376723352" sldId="276"/>
            <ac:picMk id="4" creationId="{CE0A63A5-207F-B48B-378A-91A6BB20A63D}"/>
          </ac:picMkLst>
        </pc:picChg>
        <pc:picChg chg="add del">
          <ac:chgData name="Wyatt Michael Watson" userId="S::wmw47@nau.edu::7d4ebdf7-9904-4cc3-927d-221c9f471ec8" providerId="AD" clId="Web-{0C58EC1B-AB8D-4738-B5FE-329994F3E34E}" dt="2022-10-11T05:37:00.841" v="929"/>
          <ac:picMkLst>
            <pc:docMk/>
            <pc:sldMk cId="1376723352" sldId="276"/>
            <ac:picMk id="7" creationId="{731B10E5-437D-110F-6E89-158B527D4EE6}"/>
          </ac:picMkLst>
        </pc:picChg>
      </pc:sldChg>
      <pc:sldChg chg="addSp delSp modSp new mod setBg">
        <pc:chgData name="Wyatt Michael Watson" userId="S::wmw47@nau.edu::7d4ebdf7-9904-4cc3-927d-221c9f471ec8" providerId="AD" clId="Web-{0C58EC1B-AB8D-4738-B5FE-329994F3E34E}" dt="2022-10-11T06:04:35.118" v="1236" actId="1076"/>
        <pc:sldMkLst>
          <pc:docMk/>
          <pc:sldMk cId="3681177336" sldId="277"/>
        </pc:sldMkLst>
        <pc:spChg chg="mod">
          <ac:chgData name="Wyatt Michael Watson" userId="S::wmw47@nau.edu::7d4ebdf7-9904-4cc3-927d-221c9f471ec8" providerId="AD" clId="Web-{0C58EC1B-AB8D-4738-B5FE-329994F3E34E}" dt="2022-10-11T06:04:32.118" v="1235" actId="14100"/>
          <ac:spMkLst>
            <pc:docMk/>
            <pc:sldMk cId="3681177336" sldId="277"/>
            <ac:spMk id="2" creationId="{6C82A061-1015-E391-79F0-BEC75209D7E1}"/>
          </ac:spMkLst>
        </pc:spChg>
        <pc:spChg chg="mod ord">
          <ac:chgData name="Wyatt Michael Watson" userId="S::wmw47@nau.edu::7d4ebdf7-9904-4cc3-927d-221c9f471ec8" providerId="AD" clId="Web-{0C58EC1B-AB8D-4738-B5FE-329994F3E34E}" dt="2022-10-11T06:04:35.118" v="1236" actId="1076"/>
          <ac:spMkLst>
            <pc:docMk/>
            <pc:sldMk cId="3681177336" sldId="277"/>
            <ac:spMk id="3" creationId="{FB3B663A-35D9-A433-EF66-FB109023B981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37:27.076" v="935" actId="1076"/>
          <ac:spMkLst>
            <pc:docMk/>
            <pc:sldMk cId="3681177336" sldId="277"/>
            <ac:spMk id="9" creationId="{C14ED6CB-C3EF-9885-E57A-FED1C5CFD851}"/>
          </ac:spMkLst>
        </pc:spChg>
        <pc:spChg chg="add del">
          <ac:chgData name="Wyatt Michael Watson" userId="S::wmw47@nau.edu::7d4ebdf7-9904-4cc3-927d-221c9f471ec8" providerId="AD" clId="Web-{0C58EC1B-AB8D-4738-B5FE-329994F3E34E}" dt="2022-10-11T05:49:19.999" v="996"/>
          <ac:spMkLst>
            <pc:docMk/>
            <pc:sldMk cId="3681177336" sldId="277"/>
            <ac:spMk id="11" creationId="{0F5D5B8D-4B63-619E-5AC1-9826CE82B501}"/>
          </ac:spMkLst>
        </pc:spChg>
        <pc:spChg chg="add">
          <ac:chgData name="Wyatt Michael Watson" userId="S::wmw47@nau.edu::7d4ebdf7-9904-4cc3-927d-221c9f471ec8" providerId="AD" clId="Web-{0C58EC1B-AB8D-4738-B5FE-329994F3E34E}" dt="2022-10-11T05:29:59.718" v="796"/>
          <ac:spMkLst>
            <pc:docMk/>
            <pc:sldMk cId="3681177336" sldId="277"/>
            <ac:spMk id="12" creationId="{B95B9BA8-1D69-4796-85F5-B6D0BD52354B}"/>
          </ac:spMkLst>
        </pc:spChg>
        <pc:spChg chg="add">
          <ac:chgData name="Wyatt Michael Watson" userId="S::wmw47@nau.edu::7d4ebdf7-9904-4cc3-927d-221c9f471ec8" providerId="AD" clId="Web-{0C58EC1B-AB8D-4738-B5FE-329994F3E34E}" dt="2022-10-11T05:49:21.109" v="997"/>
          <ac:spMkLst>
            <pc:docMk/>
            <pc:sldMk cId="3681177336" sldId="277"/>
            <ac:spMk id="14" creationId="{A9387780-1922-1D4C-44C5-3E6062192E0E}"/>
          </ac:spMkLst>
        </pc:spChg>
        <pc:picChg chg="add del">
          <ac:chgData name="Wyatt Michael Watson" userId="S::wmw47@nau.edu::7d4ebdf7-9904-4cc3-927d-221c9f471ec8" providerId="AD" clId="Web-{0C58EC1B-AB8D-4738-B5FE-329994F3E34E}" dt="2022-10-11T05:04:32.602" v="477"/>
          <ac:picMkLst>
            <pc:docMk/>
            <pc:sldMk cId="3681177336" sldId="277"/>
            <ac:picMk id="5" creationId="{63CEEA27-6B58-39D0-9A45-7FAD33A931AE}"/>
          </ac:picMkLst>
        </pc:picChg>
        <pc:picChg chg="add mod">
          <ac:chgData name="Wyatt Michael Watson" userId="S::wmw47@nau.edu::7d4ebdf7-9904-4cc3-927d-221c9f471ec8" providerId="AD" clId="Web-{0C58EC1B-AB8D-4738-B5FE-329994F3E34E}" dt="2022-10-11T05:36:34.993" v="927" actId="1076"/>
          <ac:picMkLst>
            <pc:docMk/>
            <pc:sldMk cId="3681177336" sldId="277"/>
            <ac:picMk id="7" creationId="{6CCE0606-479A-CAEF-B08E-D045A90F90E5}"/>
          </ac:picMkLst>
        </pc:picChg>
      </pc:sldChg>
      <pc:sldChg chg="addSp delSp modSp new">
        <pc:chgData name="Wyatt Michael Watson" userId="S::wmw47@nau.edu::7d4ebdf7-9904-4cc3-927d-221c9f471ec8" providerId="AD" clId="Web-{0C58EC1B-AB8D-4738-B5FE-329994F3E34E}" dt="2022-10-11T06:05:56.588" v="1253"/>
        <pc:sldMkLst>
          <pc:docMk/>
          <pc:sldMk cId="2180551773" sldId="278"/>
        </pc:sldMkLst>
        <pc:spChg chg="mod">
          <ac:chgData name="Wyatt Michael Watson" userId="S::wmw47@nau.edu::7d4ebdf7-9904-4cc3-927d-221c9f471ec8" providerId="AD" clId="Web-{0C58EC1B-AB8D-4738-B5FE-329994F3E34E}" dt="2022-10-11T05:04:22.351" v="474" actId="1076"/>
          <ac:spMkLst>
            <pc:docMk/>
            <pc:sldMk cId="2180551773" sldId="278"/>
            <ac:spMk id="2" creationId="{99E8BB1A-D5E4-3DB6-777B-57D4E0A19EA4}"/>
          </ac:spMkLst>
        </pc:spChg>
        <pc:spChg chg="mod">
          <ac:chgData name="Wyatt Michael Watson" userId="S::wmw47@nau.edu::7d4ebdf7-9904-4cc3-927d-221c9f471ec8" providerId="AD" clId="Web-{0C58EC1B-AB8D-4738-B5FE-329994F3E34E}" dt="2022-10-11T05:04:25.289" v="475" actId="1076"/>
          <ac:spMkLst>
            <pc:docMk/>
            <pc:sldMk cId="2180551773" sldId="278"/>
            <ac:spMk id="3" creationId="{C47AB992-AD16-52C2-6817-5C751BF40788}"/>
          </ac:spMkLst>
        </pc:spChg>
        <pc:spChg chg="add mod">
          <ac:chgData name="Wyatt Michael Watson" userId="S::wmw47@nau.edu::7d4ebdf7-9904-4cc3-927d-221c9f471ec8" providerId="AD" clId="Web-{0C58EC1B-AB8D-4738-B5FE-329994F3E34E}" dt="2022-10-11T06:00:14.877" v="1171" actId="20577"/>
          <ac:spMkLst>
            <pc:docMk/>
            <pc:sldMk cId="2180551773" sldId="278"/>
            <ac:spMk id="5" creationId="{1AA24DBB-C163-750E-13DD-CBFC21549A2A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0:37.550" v="1175"/>
          <ac:spMkLst>
            <pc:docMk/>
            <pc:sldMk cId="2180551773" sldId="278"/>
            <ac:spMk id="6" creationId="{B8765B6D-73C3-328D-56D5-5D01B86DD235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5:56.588" v="1253"/>
          <ac:spMkLst>
            <pc:docMk/>
            <pc:sldMk cId="2180551773" sldId="278"/>
            <ac:spMk id="8" creationId="{374C0EAF-FE98-178E-B5CC-9E9D85D5BAEE}"/>
          </ac:spMkLst>
        </pc:spChg>
      </pc:sldChg>
      <pc:sldChg chg="addSp delSp modSp new mod ord setBg">
        <pc:chgData name="Wyatt Michael Watson" userId="S::wmw47@nau.edu::7d4ebdf7-9904-4cc3-927d-221c9f471ec8" providerId="AD" clId="Web-{0C58EC1B-AB8D-4738-B5FE-329994F3E34E}" dt="2022-10-11T06:07:44.263" v="1296"/>
        <pc:sldMkLst>
          <pc:docMk/>
          <pc:sldMk cId="2206497485" sldId="279"/>
        </pc:sldMkLst>
        <pc:spChg chg="mod">
          <ac:chgData name="Wyatt Michael Watson" userId="S::wmw47@nau.edu::7d4ebdf7-9904-4cc3-927d-221c9f471ec8" providerId="AD" clId="Web-{0C58EC1B-AB8D-4738-B5FE-329994F3E34E}" dt="2022-10-11T05:56:33.119" v="1099" actId="1076"/>
          <ac:spMkLst>
            <pc:docMk/>
            <pc:sldMk cId="2206497485" sldId="279"/>
            <ac:spMk id="2" creationId="{1B44392D-40D3-2571-7304-A8A5C2D45438}"/>
          </ac:spMkLst>
        </pc:spChg>
        <pc:spChg chg="del">
          <ac:chgData name="Wyatt Michael Watson" userId="S::wmw47@nau.edu::7d4ebdf7-9904-4cc3-927d-221c9f471ec8" providerId="AD" clId="Web-{0C58EC1B-AB8D-4738-B5FE-329994F3E34E}" dt="2022-10-11T05:54:41.054" v="1036"/>
          <ac:spMkLst>
            <pc:docMk/>
            <pc:sldMk cId="2206497485" sldId="279"/>
            <ac:spMk id="3" creationId="{156B9D3E-606F-A146-FDAD-FE514EFD1516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59:05.063" v="1145" actId="1076"/>
          <ac:spMkLst>
            <pc:docMk/>
            <pc:sldMk cId="2206497485" sldId="279"/>
            <ac:spMk id="7" creationId="{94D9EB6F-F61E-4299-BE8E-816029529845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59:39.423" v="1162" actId="20577"/>
          <ac:spMkLst>
            <pc:docMk/>
            <pc:sldMk cId="2206497485" sldId="279"/>
            <ac:spMk id="9" creationId="{2AD7985E-412A-1FC8-7EDD-E892FD63E95B}"/>
          </ac:spMkLst>
        </pc:spChg>
        <pc:spChg chg="add del mod">
          <ac:chgData name="Wyatt Michael Watson" userId="S::wmw47@nau.edu::7d4ebdf7-9904-4cc3-927d-221c9f471ec8" providerId="AD" clId="Web-{0C58EC1B-AB8D-4738-B5FE-329994F3E34E}" dt="2022-10-11T05:58:20.406" v="1131"/>
          <ac:spMkLst>
            <pc:docMk/>
            <pc:sldMk cId="2206497485" sldId="279"/>
            <ac:spMk id="10" creationId="{7032912D-C292-1739-F6D4-046D6CD38B42}"/>
          </ac:spMkLst>
        </pc:spChg>
        <pc:spChg chg="add">
          <ac:chgData name="Wyatt Michael Watson" userId="S::wmw47@nau.edu::7d4ebdf7-9904-4cc3-927d-221c9f471ec8" providerId="AD" clId="Web-{0C58EC1B-AB8D-4738-B5FE-329994F3E34E}" dt="2022-10-11T05:54:49.648" v="1039"/>
          <ac:spMkLst>
            <pc:docMk/>
            <pc:sldMk cId="2206497485" sldId="279"/>
            <ac:spMk id="12" creationId="{60DB02BD-FF61-4042-BC21-4EFF543EC0C3}"/>
          </ac:spMkLst>
        </pc:spChg>
        <pc:spChg chg="add del">
          <ac:chgData name="Wyatt Michael Watson" userId="S::wmw47@nau.edu::7d4ebdf7-9904-4cc3-927d-221c9f471ec8" providerId="AD" clId="Web-{0C58EC1B-AB8D-4738-B5FE-329994F3E34E}" dt="2022-10-11T05:58:27.375" v="1133"/>
          <ac:spMkLst>
            <pc:docMk/>
            <pc:sldMk cId="2206497485" sldId="279"/>
            <ac:spMk id="13" creationId="{A8F47B53-11C9-37CA-3517-A9286FC20B15}"/>
          </ac:spMkLst>
        </pc:spChg>
        <pc:spChg chg="add mod">
          <ac:chgData name="Wyatt Michael Watson" userId="S::wmw47@nau.edu::7d4ebdf7-9904-4cc3-927d-221c9f471ec8" providerId="AD" clId="Web-{0C58EC1B-AB8D-4738-B5FE-329994F3E34E}" dt="2022-10-11T05:58:40.719" v="1139" actId="20577"/>
          <ac:spMkLst>
            <pc:docMk/>
            <pc:sldMk cId="2206497485" sldId="279"/>
            <ac:spMk id="14" creationId="{D7AF77D7-CF9C-0994-CD53-1B598DAA3682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0:26.862" v="1173"/>
          <ac:spMkLst>
            <pc:docMk/>
            <pc:sldMk cId="2206497485" sldId="279"/>
            <ac:spMk id="15" creationId="{5B636C2E-5478-B8B8-2C2C-4A60E995C366}"/>
          </ac:spMkLst>
        </pc:spChg>
        <pc:spChg chg="add">
          <ac:chgData name="Wyatt Michael Watson" userId="S::wmw47@nau.edu::7d4ebdf7-9904-4cc3-927d-221c9f471ec8" providerId="AD" clId="Web-{0C58EC1B-AB8D-4738-B5FE-329994F3E34E}" dt="2022-10-11T06:00:40.425" v="1176"/>
          <ac:spMkLst>
            <pc:docMk/>
            <pc:sldMk cId="2206497485" sldId="279"/>
            <ac:spMk id="17" creationId="{CFCFAF2E-FAB1-D280-A06B-48215A840C0B}"/>
          </ac:spMkLst>
        </pc:spChg>
        <pc:picChg chg="add mod ord modCrop">
          <ac:chgData name="Wyatt Michael Watson" userId="S::wmw47@nau.edu::7d4ebdf7-9904-4cc3-927d-221c9f471ec8" providerId="AD" clId="Web-{0C58EC1B-AB8D-4738-B5FE-329994F3E34E}" dt="2022-10-11T05:59:08.329" v="1146" actId="1076"/>
          <ac:picMkLst>
            <pc:docMk/>
            <pc:sldMk cId="2206497485" sldId="279"/>
            <ac:picMk id="4" creationId="{6D78C0FB-D8CE-47CC-7357-C7F7762F6EC7}"/>
          </ac:picMkLst>
        </pc:picChg>
        <pc:picChg chg="add mod modCrop">
          <ac:chgData name="Wyatt Michael Watson" userId="S::wmw47@nau.edu::7d4ebdf7-9904-4cc3-927d-221c9f471ec8" providerId="AD" clId="Web-{0C58EC1B-AB8D-4738-B5FE-329994F3E34E}" dt="2022-10-11T05:57:21.057" v="1108" actId="1076"/>
          <ac:picMkLst>
            <pc:docMk/>
            <pc:sldMk cId="2206497485" sldId="279"/>
            <ac:picMk id="5" creationId="{D5497999-4245-4487-72E2-3E333C14C653}"/>
          </ac:picMkLst>
        </pc:picChg>
      </pc:sldChg>
      <pc:sldChg chg="addSp delSp modSp new">
        <pc:chgData name="Wyatt Michael Watson" userId="S::wmw47@nau.edu::7d4ebdf7-9904-4cc3-927d-221c9f471ec8" providerId="AD" clId="Web-{0C58EC1B-AB8D-4738-B5FE-329994F3E34E}" dt="2022-10-11T06:09:15.046" v="1326"/>
        <pc:sldMkLst>
          <pc:docMk/>
          <pc:sldMk cId="2566549405" sldId="280"/>
        </pc:sldMkLst>
        <pc:spChg chg="mod">
          <ac:chgData name="Wyatt Michael Watson" userId="S::wmw47@nau.edu::7d4ebdf7-9904-4cc3-927d-221c9f471ec8" providerId="AD" clId="Web-{0C58EC1B-AB8D-4738-B5FE-329994F3E34E}" dt="2022-10-11T06:01:41.723" v="1208" actId="1076"/>
          <ac:spMkLst>
            <pc:docMk/>
            <pc:sldMk cId="2566549405" sldId="280"/>
            <ac:spMk id="2" creationId="{F6F7A05C-4F72-9108-5C52-EEC994B3E5D2}"/>
          </ac:spMkLst>
        </pc:spChg>
        <pc:spChg chg="mod">
          <ac:chgData name="Wyatt Michael Watson" userId="S::wmw47@nau.edu::7d4ebdf7-9904-4cc3-927d-221c9f471ec8" providerId="AD" clId="Web-{0C58EC1B-AB8D-4738-B5FE-329994F3E34E}" dt="2022-10-11T06:01:44.004" v="1209" actId="1076"/>
          <ac:spMkLst>
            <pc:docMk/>
            <pc:sldMk cId="2566549405" sldId="280"/>
            <ac:spMk id="3" creationId="{741414C2-85BE-02BA-6B61-C8AF5DD72238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2:31.677" v="1211"/>
          <ac:spMkLst>
            <pc:docMk/>
            <pc:sldMk cId="2566549405" sldId="280"/>
            <ac:spMk id="5" creationId="{CFDC6CA0-18CC-BDF0-DE57-1541EEE9A844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2:50.881" v="1219"/>
          <ac:spMkLst>
            <pc:docMk/>
            <pc:sldMk cId="2566549405" sldId="280"/>
            <ac:spMk id="6" creationId="{54899E9F-C728-D402-7AD0-A5221011B63A}"/>
          </ac:spMkLst>
        </pc:spChg>
        <pc:spChg chg="add">
          <ac:chgData name="Wyatt Michael Watson" userId="S::wmw47@nau.edu::7d4ebdf7-9904-4cc3-927d-221c9f471ec8" providerId="AD" clId="Web-{0C58EC1B-AB8D-4738-B5FE-329994F3E34E}" dt="2022-10-11T06:02:55.100" v="1220"/>
          <ac:spMkLst>
            <pc:docMk/>
            <pc:sldMk cId="2566549405" sldId="280"/>
            <ac:spMk id="8" creationId="{69CC8437-3D7F-14A9-0B67-7A90DD89241D}"/>
          </ac:spMkLst>
        </pc:spChg>
        <pc:spChg chg="add del">
          <ac:chgData name="Wyatt Michael Watson" userId="S::wmw47@nau.edu::7d4ebdf7-9904-4cc3-927d-221c9f471ec8" providerId="AD" clId="Web-{0C58EC1B-AB8D-4738-B5FE-329994F3E34E}" dt="2022-10-11T06:09:15.046" v="1326"/>
          <ac:spMkLst>
            <pc:docMk/>
            <pc:sldMk cId="2566549405" sldId="280"/>
            <ac:spMk id="9" creationId="{407314F4-B085-2EA5-539F-7B456814BB55}"/>
          </ac:spMkLst>
        </pc:spChg>
      </pc:sldChg>
      <pc:sldChg chg="addSp modSp new">
        <pc:chgData name="Wyatt Michael Watson" userId="S::wmw47@nau.edu::7d4ebdf7-9904-4cc3-927d-221c9f471ec8" providerId="AD" clId="Web-{0C58EC1B-AB8D-4738-B5FE-329994F3E34E}" dt="2022-10-11T06:09:35.609" v="1330" actId="1076"/>
        <pc:sldMkLst>
          <pc:docMk/>
          <pc:sldMk cId="4033094788" sldId="281"/>
        </pc:sldMkLst>
        <pc:spChg chg="mod">
          <ac:chgData name="Wyatt Michael Watson" userId="S::wmw47@nau.edu::7d4ebdf7-9904-4cc3-927d-221c9f471ec8" providerId="AD" clId="Web-{0C58EC1B-AB8D-4738-B5FE-329994F3E34E}" dt="2022-10-11T06:09:35.609" v="1330" actId="1076"/>
          <ac:spMkLst>
            <pc:docMk/>
            <pc:sldMk cId="4033094788" sldId="281"/>
            <ac:spMk id="2" creationId="{89E2BB8A-37AF-6E79-02C2-EEF678371CEF}"/>
          </ac:spMkLst>
        </pc:spChg>
        <pc:spChg chg="add mod">
          <ac:chgData name="Wyatt Michael Watson" userId="S::wmw47@nau.edu::7d4ebdf7-9904-4cc3-927d-221c9f471ec8" providerId="AD" clId="Web-{0C58EC1B-AB8D-4738-B5FE-329994F3E34E}" dt="2022-10-11T06:06:17.964" v="1261" actId="20577"/>
          <ac:spMkLst>
            <pc:docMk/>
            <pc:sldMk cId="4033094788" sldId="281"/>
            <ac:spMk id="5" creationId="{F7018642-13E1-C648-940A-F006E53293C4}"/>
          </ac:spMkLst>
        </pc:spChg>
      </pc:sldChg>
      <pc:sldChg chg="addSp modSp new">
        <pc:chgData name="Wyatt Michael Watson" userId="S::wmw47@nau.edu::7d4ebdf7-9904-4cc3-927d-221c9f471ec8" providerId="AD" clId="Web-{0C58EC1B-AB8D-4738-B5FE-329994F3E34E}" dt="2022-10-11T06:09:31.734" v="1329" actId="1076"/>
        <pc:sldMkLst>
          <pc:docMk/>
          <pc:sldMk cId="47762624" sldId="282"/>
        </pc:sldMkLst>
        <pc:spChg chg="mod">
          <ac:chgData name="Wyatt Michael Watson" userId="S::wmw47@nau.edu::7d4ebdf7-9904-4cc3-927d-221c9f471ec8" providerId="AD" clId="Web-{0C58EC1B-AB8D-4738-B5FE-329994F3E34E}" dt="2022-10-11T06:09:31.734" v="1329" actId="1076"/>
          <ac:spMkLst>
            <pc:docMk/>
            <pc:sldMk cId="47762624" sldId="282"/>
            <ac:spMk id="2" creationId="{8B8C4DDA-1CFF-26B4-13C9-0404E66B87FD}"/>
          </ac:spMkLst>
        </pc:spChg>
        <pc:spChg chg="add">
          <ac:chgData name="Wyatt Michael Watson" userId="S::wmw47@nau.edu::7d4ebdf7-9904-4cc3-927d-221c9f471ec8" providerId="AD" clId="Web-{0C58EC1B-AB8D-4738-B5FE-329994F3E34E}" dt="2022-10-11T06:08:00.232" v="1297"/>
          <ac:spMkLst>
            <pc:docMk/>
            <pc:sldMk cId="47762624" sldId="282"/>
            <ac:spMk id="5" creationId="{8F987683-B890-C81B-7BB4-BD36573F1EDD}"/>
          </ac:spMkLst>
        </pc:spChg>
      </pc:sldChg>
      <pc:sldChg chg="addSp modSp new">
        <pc:chgData name="Wyatt Michael Watson" userId="S::wmw47@nau.edu::7d4ebdf7-9904-4cc3-927d-221c9f471ec8" providerId="AD" clId="Web-{0C58EC1B-AB8D-4738-B5FE-329994F3E34E}" dt="2022-10-11T06:09:39" v="1331" actId="1076"/>
        <pc:sldMkLst>
          <pc:docMk/>
          <pc:sldMk cId="2173465788" sldId="283"/>
        </pc:sldMkLst>
        <pc:spChg chg="mod">
          <ac:chgData name="Wyatt Michael Watson" userId="S::wmw47@nau.edu::7d4ebdf7-9904-4cc3-927d-221c9f471ec8" providerId="AD" clId="Web-{0C58EC1B-AB8D-4738-B5FE-329994F3E34E}" dt="2022-10-11T06:09:39" v="1331" actId="1076"/>
          <ac:spMkLst>
            <pc:docMk/>
            <pc:sldMk cId="2173465788" sldId="283"/>
            <ac:spMk id="2" creationId="{771285EB-8B8F-FF3F-6637-D81EEF605400}"/>
          </ac:spMkLst>
        </pc:spChg>
        <pc:spChg chg="add">
          <ac:chgData name="Wyatt Michael Watson" userId="S::wmw47@nau.edu::7d4ebdf7-9904-4cc3-927d-221c9f471ec8" providerId="AD" clId="Web-{0C58EC1B-AB8D-4738-B5FE-329994F3E34E}" dt="2022-10-11T06:06:02.245" v="1254"/>
          <ac:spMkLst>
            <pc:docMk/>
            <pc:sldMk cId="2173465788" sldId="283"/>
            <ac:spMk id="5" creationId="{F22105B7-F211-CA6B-4AA4-016D3A44C565}"/>
          </ac:spMkLst>
        </pc:spChg>
      </pc:sldChg>
      <pc:sldChg chg="addSp modSp new">
        <pc:chgData name="Wyatt Michael Watson" userId="S::wmw47@nau.edu::7d4ebdf7-9904-4cc3-927d-221c9f471ec8" providerId="AD" clId="Web-{0C58EC1B-AB8D-4738-B5FE-329994F3E34E}" dt="2022-10-11T06:09:22.859" v="1328" actId="1076"/>
        <pc:sldMkLst>
          <pc:docMk/>
          <pc:sldMk cId="2304769858" sldId="284"/>
        </pc:sldMkLst>
        <pc:spChg chg="mod">
          <ac:chgData name="Wyatt Michael Watson" userId="S::wmw47@nau.edu::7d4ebdf7-9904-4cc3-927d-221c9f471ec8" providerId="AD" clId="Web-{0C58EC1B-AB8D-4738-B5FE-329994F3E34E}" dt="2022-10-11T06:09:22.859" v="1328" actId="1076"/>
          <ac:spMkLst>
            <pc:docMk/>
            <pc:sldMk cId="2304769858" sldId="284"/>
            <ac:spMk id="2" creationId="{E911EC56-6904-14AB-34B7-D7B6444EC616}"/>
          </ac:spMkLst>
        </pc:spChg>
        <pc:spChg chg="add">
          <ac:chgData name="Wyatt Michael Watson" userId="S::wmw47@nau.edu::7d4ebdf7-9904-4cc3-927d-221c9f471ec8" providerId="AD" clId="Web-{0C58EC1B-AB8D-4738-B5FE-329994F3E34E}" dt="2022-10-11T06:08:17.639" v="1298"/>
          <ac:spMkLst>
            <pc:docMk/>
            <pc:sldMk cId="2304769858" sldId="284"/>
            <ac:spMk id="5" creationId="{469D21B8-890B-A646-9000-0DA20A328C06}"/>
          </ac:spMkLst>
        </pc:spChg>
      </pc:sldChg>
      <pc:sldChg chg="addSp modSp new">
        <pc:chgData name="Wyatt Michael Watson" userId="S::wmw47@nau.edu::7d4ebdf7-9904-4cc3-927d-221c9f471ec8" providerId="AD" clId="Web-{0C58EC1B-AB8D-4738-B5FE-329994F3E34E}" dt="2022-10-11T06:09:17.046" v="1327"/>
        <pc:sldMkLst>
          <pc:docMk/>
          <pc:sldMk cId="3661388187" sldId="285"/>
        </pc:sldMkLst>
        <pc:spChg chg="mod">
          <ac:chgData name="Wyatt Michael Watson" userId="S::wmw47@nau.edu::7d4ebdf7-9904-4cc3-927d-221c9f471ec8" providerId="AD" clId="Web-{0C58EC1B-AB8D-4738-B5FE-329994F3E34E}" dt="2022-10-11T06:09:07.171" v="1324" actId="1076"/>
          <ac:spMkLst>
            <pc:docMk/>
            <pc:sldMk cId="3661388187" sldId="285"/>
            <ac:spMk id="2" creationId="{036EF8BD-3716-A09F-D078-8513126E218C}"/>
          </ac:spMkLst>
        </pc:spChg>
        <pc:spChg chg="add">
          <ac:chgData name="Wyatt Michael Watson" userId="S::wmw47@nau.edu::7d4ebdf7-9904-4cc3-927d-221c9f471ec8" providerId="AD" clId="Web-{0C58EC1B-AB8D-4738-B5FE-329994F3E34E}" dt="2022-10-11T06:09:17.046" v="1327"/>
          <ac:spMkLst>
            <pc:docMk/>
            <pc:sldMk cId="3661388187" sldId="285"/>
            <ac:spMk id="5" creationId="{229A7456-DFA6-66CB-EF76-B4495D1B03AD}"/>
          </ac:spMkLst>
        </pc:spChg>
      </pc:sldChg>
    </pc:docChg>
  </pc:docChgLst>
  <pc:docChgLst>
    <pc:chgData name="Wyatt Michael Watson" userId="S::wmw47@nau.edu::7d4ebdf7-9904-4cc3-927d-221c9f471ec8" providerId="AD" clId="Web-{527A46A1-9A40-4ADB-9676-8188842240FF}"/>
    <pc:docChg chg="addSld delSld modSld">
      <pc:chgData name="Wyatt Michael Watson" userId="S::wmw47@nau.edu::7d4ebdf7-9904-4cc3-927d-221c9f471ec8" providerId="AD" clId="Web-{527A46A1-9A40-4ADB-9676-8188842240FF}" dt="2022-11-08T19:29:49.459" v="78" actId="1076"/>
      <pc:docMkLst>
        <pc:docMk/>
      </pc:docMkLst>
      <pc:sldChg chg="addSp delSp modSp">
        <pc:chgData name="Wyatt Michael Watson" userId="S::wmw47@nau.edu::7d4ebdf7-9904-4cc3-927d-221c9f471ec8" providerId="AD" clId="Web-{527A46A1-9A40-4ADB-9676-8188842240FF}" dt="2022-11-08T19:29:49.459" v="78" actId="1076"/>
        <pc:sldMkLst>
          <pc:docMk/>
          <pc:sldMk cId="2206497485" sldId="279"/>
        </pc:sldMkLst>
        <pc:spChg chg="mod">
          <ac:chgData name="Wyatt Michael Watson" userId="S::wmw47@nau.edu::7d4ebdf7-9904-4cc3-927d-221c9f471ec8" providerId="AD" clId="Web-{527A46A1-9A40-4ADB-9676-8188842240FF}" dt="2022-11-08T19:28:19.378" v="58" actId="1076"/>
          <ac:spMkLst>
            <pc:docMk/>
            <pc:sldMk cId="2206497485" sldId="279"/>
            <ac:spMk id="2" creationId="{1B44392D-40D3-2571-7304-A8A5C2D45438}"/>
          </ac:spMkLst>
        </pc:spChg>
        <pc:spChg chg="mod">
          <ac:chgData name="Wyatt Michael Watson" userId="S::wmw47@nau.edu::7d4ebdf7-9904-4cc3-927d-221c9f471ec8" providerId="AD" clId="Web-{527A46A1-9A40-4ADB-9676-8188842240FF}" dt="2022-11-08T19:29:28.365" v="72" actId="14100"/>
          <ac:spMkLst>
            <pc:docMk/>
            <pc:sldMk cId="2206497485" sldId="279"/>
            <ac:spMk id="6" creationId="{138B97B9-F7D6-0857-22AA-12D9C9B9867E}"/>
          </ac:spMkLst>
        </pc:spChg>
        <pc:spChg chg="add del mod">
          <ac:chgData name="Wyatt Michael Watson" userId="S::wmw47@nau.edu::7d4ebdf7-9904-4cc3-927d-221c9f471ec8" providerId="AD" clId="Web-{527A46A1-9A40-4ADB-9676-8188842240FF}" dt="2022-11-08T19:26:44.406" v="22"/>
          <ac:spMkLst>
            <pc:docMk/>
            <pc:sldMk cId="2206497485" sldId="279"/>
            <ac:spMk id="8" creationId="{7BCC4E4D-E00E-411F-0931-896240338F9C}"/>
          </ac:spMkLst>
        </pc:spChg>
        <pc:spChg chg="mod">
          <ac:chgData name="Wyatt Michael Watson" userId="S::wmw47@nau.edu::7d4ebdf7-9904-4cc3-927d-221c9f471ec8" providerId="AD" clId="Web-{527A46A1-9A40-4ADB-9676-8188842240FF}" dt="2022-11-08T19:29:49.459" v="78" actId="1076"/>
          <ac:spMkLst>
            <pc:docMk/>
            <pc:sldMk cId="2206497485" sldId="279"/>
            <ac:spMk id="14" creationId="{D7AF77D7-CF9C-0994-CD53-1B598DAA3682}"/>
          </ac:spMkLst>
        </pc:spChg>
        <pc:picChg chg="mod">
          <ac:chgData name="Wyatt Michael Watson" userId="S::wmw47@nau.edu::7d4ebdf7-9904-4cc3-927d-221c9f471ec8" providerId="AD" clId="Web-{527A46A1-9A40-4ADB-9676-8188842240FF}" dt="2022-11-08T19:28:15.050" v="55" actId="1076"/>
          <ac:picMkLst>
            <pc:docMk/>
            <pc:sldMk cId="2206497485" sldId="279"/>
            <ac:picMk id="3" creationId="{5E0B9615-F241-B840-E2D2-F841AFB5C9B4}"/>
          </ac:picMkLst>
        </pc:picChg>
        <pc:picChg chg="mod">
          <ac:chgData name="Wyatt Michael Watson" userId="S::wmw47@nau.edu::7d4ebdf7-9904-4cc3-927d-221c9f471ec8" providerId="AD" clId="Web-{527A46A1-9A40-4ADB-9676-8188842240FF}" dt="2022-11-08T19:29:46.787" v="77" actId="1076"/>
          <ac:picMkLst>
            <pc:docMk/>
            <pc:sldMk cId="2206497485" sldId="279"/>
            <ac:picMk id="4" creationId="{6D78C0FB-D8CE-47CC-7357-C7F7762F6EC7}"/>
          </ac:picMkLst>
        </pc:picChg>
        <pc:picChg chg="mod">
          <ac:chgData name="Wyatt Michael Watson" userId="S::wmw47@nau.edu::7d4ebdf7-9904-4cc3-927d-221c9f471ec8" providerId="AD" clId="Web-{527A46A1-9A40-4ADB-9676-8188842240FF}" dt="2022-11-08T19:29:44.896" v="76" actId="1076"/>
          <ac:picMkLst>
            <pc:docMk/>
            <pc:sldMk cId="2206497485" sldId="279"/>
            <ac:picMk id="5" creationId="{D5497999-4245-4487-72E2-3E333C14C653}"/>
          </ac:picMkLst>
        </pc:picChg>
        <pc:picChg chg="add mod">
          <ac:chgData name="Wyatt Michael Watson" userId="S::wmw47@nau.edu::7d4ebdf7-9904-4cc3-927d-221c9f471ec8" providerId="AD" clId="Web-{527A46A1-9A40-4ADB-9676-8188842240FF}" dt="2022-11-08T19:28:15.081" v="57" actId="1076"/>
          <ac:picMkLst>
            <pc:docMk/>
            <pc:sldMk cId="2206497485" sldId="279"/>
            <ac:picMk id="7" creationId="{BF1B84C8-334E-BE27-45B7-502EF76E163C}"/>
          </ac:picMkLst>
        </pc:picChg>
        <pc:picChg chg="del">
          <ac:chgData name="Wyatt Michael Watson" userId="S::wmw47@nau.edu::7d4ebdf7-9904-4cc3-927d-221c9f471ec8" providerId="AD" clId="Web-{527A46A1-9A40-4ADB-9676-8188842240FF}" dt="2022-11-08T19:26:35.265" v="19"/>
          <ac:picMkLst>
            <pc:docMk/>
            <pc:sldMk cId="2206497485" sldId="279"/>
            <ac:picMk id="11" creationId="{8E0073CA-5CB7-9575-AD8B-6701D03E1B90}"/>
          </ac:picMkLst>
        </pc:picChg>
      </pc:sldChg>
      <pc:sldChg chg="add del replId">
        <pc:chgData name="Wyatt Michael Watson" userId="S::wmw47@nau.edu::7d4ebdf7-9904-4cc3-927d-221c9f471ec8" providerId="AD" clId="Web-{527A46A1-9A40-4ADB-9676-8188842240FF}" dt="2022-11-08T19:25:20.106" v="1"/>
        <pc:sldMkLst>
          <pc:docMk/>
          <pc:sldMk cId="3330408587" sldId="301"/>
        </pc:sldMkLst>
      </pc:sldChg>
    </pc:docChg>
  </pc:docChgLst>
  <pc:docChgLst>
    <pc:chgData name="Joshua Connor Hattaway" userId="S::jch467@nau.edu::cd8dd509-694e-450d-b3b9-fcbb32b42d5c" providerId="AD" clId="Web-{DBCEE062-B4EE-414C-A548-AB2B2AAA542B}"/>
    <pc:docChg chg="modSld">
      <pc:chgData name="Joshua Connor Hattaway" userId="S::jch467@nau.edu::cd8dd509-694e-450d-b3b9-fcbb32b42d5c" providerId="AD" clId="Web-{DBCEE062-B4EE-414C-A548-AB2B2AAA542B}" dt="2023-02-17T00:42:58.715" v="1"/>
      <pc:docMkLst>
        <pc:docMk/>
      </pc:docMkLst>
      <pc:sldChg chg="modSp">
        <pc:chgData name="Joshua Connor Hattaway" userId="S::jch467@nau.edu::cd8dd509-694e-450d-b3b9-fcbb32b42d5c" providerId="AD" clId="Web-{DBCEE062-B4EE-414C-A548-AB2B2AAA542B}" dt="2023-02-17T00:42:58.715" v="1"/>
        <pc:sldMkLst>
          <pc:docMk/>
          <pc:sldMk cId="2566549405" sldId="280"/>
        </pc:sldMkLst>
        <pc:graphicFrameChg chg="mod modGraphic">
          <ac:chgData name="Joshua Connor Hattaway" userId="S::jch467@nau.edu::cd8dd509-694e-450d-b3b9-fcbb32b42d5c" providerId="AD" clId="Web-{DBCEE062-B4EE-414C-A548-AB2B2AAA542B}" dt="2023-02-17T00:42:58.715" v="1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</pc:docChg>
  </pc:docChgLst>
  <pc:docChgLst>
    <pc:chgData name="Paul Wayne Howell" userId="S::pwh45@nau.edu::73aa1722-a551-45ae-8bc1-e5c41fb0b78c" providerId="AD" clId="Web-{346CE297-2D7A-4914-8088-3662CE3DBE64}"/>
    <pc:docChg chg="modSld">
      <pc:chgData name="Paul Wayne Howell" userId="S::pwh45@nau.edu::73aa1722-a551-45ae-8bc1-e5c41fb0b78c" providerId="AD" clId="Web-{346CE297-2D7A-4914-8088-3662CE3DBE64}" dt="2022-09-16T00:10:56.680" v="4" actId="1076"/>
      <pc:docMkLst>
        <pc:docMk/>
      </pc:docMkLst>
      <pc:sldChg chg="modSp">
        <pc:chgData name="Paul Wayne Howell" userId="S::pwh45@nau.edu::73aa1722-a551-45ae-8bc1-e5c41fb0b78c" providerId="AD" clId="Web-{346CE297-2D7A-4914-8088-3662CE3DBE64}" dt="2022-09-16T00:07:59.877" v="3" actId="1076"/>
        <pc:sldMkLst>
          <pc:docMk/>
          <pc:sldMk cId="3179536139" sldId="260"/>
        </pc:sldMkLst>
        <pc:picChg chg="mod">
          <ac:chgData name="Paul Wayne Howell" userId="S::pwh45@nau.edu::73aa1722-a551-45ae-8bc1-e5c41fb0b78c" providerId="AD" clId="Web-{346CE297-2D7A-4914-8088-3662CE3DBE64}" dt="2022-09-16T00:07:59.877" v="3" actId="1076"/>
          <ac:picMkLst>
            <pc:docMk/>
            <pc:sldMk cId="3179536139" sldId="260"/>
            <ac:picMk id="10" creationId="{965E8033-6B79-B1BB-C188-B669D64A519F}"/>
          </ac:picMkLst>
        </pc:picChg>
      </pc:sldChg>
      <pc:sldChg chg="modSp">
        <pc:chgData name="Paul Wayne Howell" userId="S::pwh45@nau.edu::73aa1722-a551-45ae-8bc1-e5c41fb0b78c" providerId="AD" clId="Web-{346CE297-2D7A-4914-8088-3662CE3DBE64}" dt="2022-09-16T00:10:56.680" v="4" actId="1076"/>
        <pc:sldMkLst>
          <pc:docMk/>
          <pc:sldMk cId="3307027894" sldId="266"/>
        </pc:sldMkLst>
        <pc:spChg chg="mod">
          <ac:chgData name="Paul Wayne Howell" userId="S::pwh45@nau.edu::73aa1722-a551-45ae-8bc1-e5c41fb0b78c" providerId="AD" clId="Web-{346CE297-2D7A-4914-8088-3662CE3DBE64}" dt="2022-09-16T00:10:56.680" v="4" actId="1076"/>
          <ac:spMkLst>
            <pc:docMk/>
            <pc:sldMk cId="3307027894" sldId="266"/>
            <ac:spMk id="3" creationId="{169C3667-4528-9E95-79F9-EB183406ED8F}"/>
          </ac:spMkLst>
        </pc:spChg>
      </pc:sldChg>
    </pc:docChg>
  </pc:docChgLst>
  <pc:docChgLst>
    <pc:chgData name="Joshua Connor Hattaway" userId="cd8dd509-694e-450d-b3b9-fcbb32b42d5c" providerId="ADAL" clId="{31BC32CC-18B5-AF49-8AEC-5A02661FEFBC}"/>
    <pc:docChg chg="modSld">
      <pc:chgData name="Joshua Connor Hattaway" userId="cd8dd509-694e-450d-b3b9-fcbb32b42d5c" providerId="ADAL" clId="{31BC32CC-18B5-AF49-8AEC-5A02661FEFBC}" dt="2023-02-16T22:48:04.265" v="4" actId="20577"/>
      <pc:docMkLst>
        <pc:docMk/>
      </pc:docMkLst>
      <pc:sldChg chg="modSp">
        <pc:chgData name="Joshua Connor Hattaway" userId="cd8dd509-694e-450d-b3b9-fcbb32b42d5c" providerId="ADAL" clId="{31BC32CC-18B5-AF49-8AEC-5A02661FEFBC}" dt="2023-02-16T22:48:04.265" v="4" actId="20577"/>
        <pc:sldMkLst>
          <pc:docMk/>
          <pc:sldMk cId="2566549405" sldId="280"/>
        </pc:sldMkLst>
        <pc:graphicFrameChg chg="modGraphic">
          <ac:chgData name="Joshua Connor Hattaway" userId="cd8dd509-694e-450d-b3b9-fcbb32b42d5c" providerId="ADAL" clId="{31BC32CC-18B5-AF49-8AEC-5A02661FEFBC}" dt="2023-02-16T22:48:04.265" v="4" actId="20577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</pc:docChg>
  </pc:docChgLst>
  <pc:docChgLst>
    <pc:chgData name="Joshua Connor Hattaway" userId="S::jch467@nau.edu::cd8dd509-694e-450d-b3b9-fcbb32b42d5c" providerId="AD" clId="Web-{95EAAAEA-617F-4B09-9AD2-555CE36C2F75}"/>
    <pc:docChg chg="modSld">
      <pc:chgData name="Joshua Connor Hattaway" userId="S::jch467@nau.edu::cd8dd509-694e-450d-b3b9-fcbb32b42d5c" providerId="AD" clId="Web-{95EAAAEA-617F-4B09-9AD2-555CE36C2F75}" dt="2023-02-10T22:21:12.535" v="7" actId="1076"/>
      <pc:docMkLst>
        <pc:docMk/>
      </pc:docMkLst>
      <pc:sldChg chg="addSp modSp">
        <pc:chgData name="Joshua Connor Hattaway" userId="S::jch467@nau.edu::cd8dd509-694e-450d-b3b9-fcbb32b42d5c" providerId="AD" clId="Web-{95EAAAEA-617F-4B09-9AD2-555CE36C2F75}" dt="2023-02-10T22:21:12.535" v="7" actId="1076"/>
        <pc:sldMkLst>
          <pc:docMk/>
          <pc:sldMk cId="4097340104" sldId="301"/>
        </pc:sldMkLst>
        <pc:spChg chg="mod">
          <ac:chgData name="Joshua Connor Hattaway" userId="S::jch467@nau.edu::cd8dd509-694e-450d-b3b9-fcbb32b42d5c" providerId="AD" clId="Web-{95EAAAEA-617F-4B09-9AD2-555CE36C2F75}" dt="2023-02-10T22:21:12.535" v="7" actId="1076"/>
          <ac:spMkLst>
            <pc:docMk/>
            <pc:sldMk cId="4097340104" sldId="301"/>
            <ac:spMk id="5" creationId="{B919274D-EB92-31A2-E461-5584DE21414A}"/>
          </ac:spMkLst>
        </pc:spChg>
        <pc:picChg chg="mod">
          <ac:chgData name="Joshua Connor Hattaway" userId="S::jch467@nau.edu::cd8dd509-694e-450d-b3b9-fcbb32b42d5c" providerId="AD" clId="Web-{95EAAAEA-617F-4B09-9AD2-555CE36C2F75}" dt="2023-02-10T22:21:04.300" v="6" actId="1076"/>
          <ac:picMkLst>
            <pc:docMk/>
            <pc:sldMk cId="4097340104" sldId="301"/>
            <ac:picMk id="4" creationId="{1EA961E1-DBD5-A528-69C8-49D4B54C514A}"/>
          </ac:picMkLst>
        </pc:picChg>
        <pc:picChg chg="add mod">
          <ac:chgData name="Joshua Connor Hattaway" userId="S::jch467@nau.edu::cd8dd509-694e-450d-b3b9-fcbb32b42d5c" providerId="AD" clId="Web-{95EAAAEA-617F-4B09-9AD2-555CE36C2F75}" dt="2023-02-10T22:21:01.737" v="5" actId="14100"/>
          <ac:picMkLst>
            <pc:docMk/>
            <pc:sldMk cId="4097340104" sldId="301"/>
            <ac:picMk id="6" creationId="{9C36C110-E0D8-E0BE-73C5-F8A61850D36E}"/>
          </ac:picMkLst>
        </pc:picChg>
      </pc:sldChg>
    </pc:docChg>
  </pc:docChgLst>
  <pc:docChgLst>
    <pc:chgData name="Wyatt Michael Watson" userId="S::wmw47@nau.edu::7d4ebdf7-9904-4cc3-927d-221c9f471ec8" providerId="AD" clId="Web-{9EEF1C73-4E45-44FC-9633-D5273C88AD8C}"/>
    <pc:docChg chg="addSld modSld">
      <pc:chgData name="Wyatt Michael Watson" userId="S::wmw47@nau.edu::7d4ebdf7-9904-4cc3-927d-221c9f471ec8" providerId="AD" clId="Web-{9EEF1C73-4E45-44FC-9633-D5273C88AD8C}" dt="2022-09-14T00:42:50.693" v="6" actId="20577"/>
      <pc:docMkLst>
        <pc:docMk/>
      </pc:docMkLst>
      <pc:sldChg chg="modSp new">
        <pc:chgData name="Wyatt Michael Watson" userId="S::wmw47@nau.edu::7d4ebdf7-9904-4cc3-927d-221c9f471ec8" providerId="AD" clId="Web-{9EEF1C73-4E45-44FC-9633-D5273C88AD8C}" dt="2022-09-14T00:42:50.693" v="6" actId="20577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9EEF1C73-4E45-44FC-9633-D5273C88AD8C}" dt="2022-09-14T00:42:50.693" v="6" actId="20577"/>
          <ac:spMkLst>
            <pc:docMk/>
            <pc:sldMk cId="3098449459" sldId="257"/>
            <ac:spMk id="2" creationId="{17130B80-6FF1-C08C-A188-F72FE05E65CC}"/>
          </ac:spMkLst>
        </pc:spChg>
      </pc:sldChg>
    </pc:docChg>
  </pc:docChgLst>
  <pc:docChgLst>
    <pc:chgData name="Paul Wayne Howell" userId="S::pwh45@nau.edu::73aa1722-a551-45ae-8bc1-e5c41fb0b78c" providerId="AD" clId="Web-{BCD83460-C80F-47EB-93AC-363BC0228B83}"/>
    <pc:docChg chg="modSld">
      <pc:chgData name="Paul Wayne Howell" userId="S::pwh45@nau.edu::73aa1722-a551-45ae-8bc1-e5c41fb0b78c" providerId="AD" clId="Web-{BCD83460-C80F-47EB-93AC-363BC0228B83}" dt="2023-04-09T21:31:25.622" v="204" actId="20577"/>
      <pc:docMkLst>
        <pc:docMk/>
      </pc:docMkLst>
      <pc:sldChg chg="addSp modSp">
        <pc:chgData name="Paul Wayne Howell" userId="S::pwh45@nau.edu::73aa1722-a551-45ae-8bc1-e5c41fb0b78c" providerId="AD" clId="Web-{BCD83460-C80F-47EB-93AC-363BC0228B83}" dt="2023-04-09T21:17:33.200" v="50" actId="1076"/>
        <pc:sldMkLst>
          <pc:docMk/>
          <pc:sldMk cId="1487402145" sldId="311"/>
        </pc:sldMkLst>
        <pc:spChg chg="mod">
          <ac:chgData name="Paul Wayne Howell" userId="S::pwh45@nau.edu::73aa1722-a551-45ae-8bc1-e5c41fb0b78c" providerId="AD" clId="Web-{BCD83460-C80F-47EB-93AC-363BC0228B83}" dt="2023-04-09T21:16:51.401" v="12" actId="1076"/>
          <ac:spMkLst>
            <pc:docMk/>
            <pc:sldMk cId="1487402145" sldId="311"/>
            <ac:spMk id="3" creationId="{3FF7C135-057C-18AC-58C5-67C5845A6B18}"/>
          </ac:spMkLst>
        </pc:spChg>
        <pc:spChg chg="add mod">
          <ac:chgData name="Paul Wayne Howell" userId="S::pwh45@nau.edu::73aa1722-a551-45ae-8bc1-e5c41fb0b78c" providerId="AD" clId="Web-{BCD83460-C80F-47EB-93AC-363BC0228B83}" dt="2023-04-09T21:17:14.011" v="26" actId="1076"/>
          <ac:spMkLst>
            <pc:docMk/>
            <pc:sldMk cId="1487402145" sldId="311"/>
            <ac:spMk id="7" creationId="{84555E6A-109E-215A-434E-940AF040ECC2}"/>
          </ac:spMkLst>
        </pc:spChg>
        <pc:spChg chg="add mod">
          <ac:chgData name="Paul Wayne Howell" userId="S::pwh45@nau.edu::73aa1722-a551-45ae-8bc1-e5c41fb0b78c" providerId="AD" clId="Web-{BCD83460-C80F-47EB-93AC-363BC0228B83}" dt="2023-04-09T21:17:33.200" v="50" actId="1076"/>
          <ac:spMkLst>
            <pc:docMk/>
            <pc:sldMk cId="1487402145" sldId="311"/>
            <ac:spMk id="8" creationId="{08CB4F8A-2C80-1B81-3CA1-D2880DED7AE8}"/>
          </ac:spMkLst>
        </pc:spChg>
        <pc:picChg chg="add mod">
          <ac:chgData name="Paul Wayne Howell" userId="S::pwh45@nau.edu::73aa1722-a551-45ae-8bc1-e5c41fb0b78c" providerId="AD" clId="Web-{BCD83460-C80F-47EB-93AC-363BC0228B83}" dt="2023-04-09T21:16:43.744" v="9" actId="1076"/>
          <ac:picMkLst>
            <pc:docMk/>
            <pc:sldMk cId="1487402145" sldId="311"/>
            <ac:picMk id="5" creationId="{BD9079D7-9959-FDF9-B9BC-28DCA10388D1}"/>
          </ac:picMkLst>
        </pc:picChg>
        <pc:picChg chg="add mod">
          <ac:chgData name="Paul Wayne Howell" userId="S::pwh45@nau.edu::73aa1722-a551-45ae-8bc1-e5c41fb0b78c" providerId="AD" clId="Web-{BCD83460-C80F-47EB-93AC-363BC0228B83}" dt="2023-04-09T21:16:54.198" v="13" actId="1076"/>
          <ac:picMkLst>
            <pc:docMk/>
            <pc:sldMk cId="1487402145" sldId="311"/>
            <ac:picMk id="6" creationId="{BB5CDC7F-58A3-AADC-D3AB-16DB83B7BE98}"/>
          </ac:picMkLst>
        </pc:picChg>
      </pc:sldChg>
      <pc:sldChg chg="modSp">
        <pc:chgData name="Paul Wayne Howell" userId="S::pwh45@nau.edu::73aa1722-a551-45ae-8bc1-e5c41fb0b78c" providerId="AD" clId="Web-{BCD83460-C80F-47EB-93AC-363BC0228B83}" dt="2023-04-09T21:31:25.622" v="204" actId="20577"/>
        <pc:sldMkLst>
          <pc:docMk/>
          <pc:sldMk cId="3495628061" sldId="316"/>
        </pc:sldMkLst>
        <pc:graphicFrameChg chg="modGraphic">
          <ac:chgData name="Paul Wayne Howell" userId="S::pwh45@nau.edu::73aa1722-a551-45ae-8bc1-e5c41fb0b78c" providerId="AD" clId="Web-{BCD83460-C80F-47EB-93AC-363BC0228B83}" dt="2023-04-09T21:31:25.622" v="204" actId="20577"/>
          <ac:graphicFrameMkLst>
            <pc:docMk/>
            <pc:sldMk cId="3495628061" sldId="316"/>
            <ac:graphicFrameMk id="14" creationId="{E62A34B1-0B4C-2DDC-072A-CF247774FB13}"/>
          </ac:graphicFrameMkLst>
        </pc:graphicFrameChg>
      </pc:sldChg>
    </pc:docChg>
  </pc:docChgLst>
  <pc:docChgLst>
    <pc:chgData name="Joshua Connor Hattaway" userId="S::jch467@nau.edu::cd8dd509-694e-450d-b3b9-fcbb32b42d5c" providerId="AD" clId="Web-{70738AFF-01C7-4CE6-98B9-AFC123209E62}"/>
    <pc:docChg chg="modSld">
      <pc:chgData name="Joshua Connor Hattaway" userId="S::jch467@nau.edu::cd8dd509-694e-450d-b3b9-fcbb32b42d5c" providerId="AD" clId="Web-{70738AFF-01C7-4CE6-98B9-AFC123209E62}" dt="2022-10-12T00:21:53.964" v="33" actId="20577"/>
      <pc:docMkLst>
        <pc:docMk/>
      </pc:docMkLst>
      <pc:sldChg chg="addSp modSp">
        <pc:chgData name="Joshua Connor Hattaway" userId="S::jch467@nau.edu::cd8dd509-694e-450d-b3b9-fcbb32b42d5c" providerId="AD" clId="Web-{70738AFF-01C7-4CE6-98B9-AFC123209E62}" dt="2022-10-11T23:53:52.577" v="28" actId="1076"/>
        <pc:sldMkLst>
          <pc:docMk/>
          <pc:sldMk cId="2566549405" sldId="280"/>
        </pc:sldMkLst>
        <pc:spChg chg="add mod">
          <ac:chgData name="Joshua Connor Hattaway" userId="S::jch467@nau.edu::cd8dd509-694e-450d-b3b9-fcbb32b42d5c" providerId="AD" clId="Web-{70738AFF-01C7-4CE6-98B9-AFC123209E62}" dt="2022-10-11T23:53:52.577" v="28" actId="1076"/>
          <ac:spMkLst>
            <pc:docMk/>
            <pc:sldMk cId="2566549405" sldId="280"/>
            <ac:spMk id="4" creationId="{4E5DEDF9-13AE-2735-48D1-9775EACAA681}"/>
          </ac:spMkLst>
        </pc:spChg>
        <pc:graphicFrameChg chg="mod">
          <ac:chgData name="Joshua Connor Hattaway" userId="S::jch467@nau.edu::cd8dd509-694e-450d-b3b9-fcbb32b42d5c" providerId="AD" clId="Web-{70738AFF-01C7-4CE6-98B9-AFC123209E62}" dt="2022-10-11T23:53:42.983" v="26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modSp">
        <pc:chgData name="Joshua Connor Hattaway" userId="S::jch467@nau.edu::cd8dd509-694e-450d-b3b9-fcbb32b42d5c" providerId="AD" clId="Web-{70738AFF-01C7-4CE6-98B9-AFC123209E62}" dt="2022-10-12T00:21:53.964" v="33" actId="20577"/>
        <pc:sldMkLst>
          <pc:docMk/>
          <pc:sldMk cId="3971885220" sldId="289"/>
        </pc:sldMkLst>
        <pc:spChg chg="mod">
          <ac:chgData name="Joshua Connor Hattaway" userId="S::jch467@nau.edu::cd8dd509-694e-450d-b3b9-fcbb32b42d5c" providerId="AD" clId="Web-{70738AFF-01C7-4CE6-98B9-AFC123209E62}" dt="2022-10-12T00:21:53.964" v="33" actId="20577"/>
          <ac:spMkLst>
            <pc:docMk/>
            <pc:sldMk cId="3971885220" sldId="289"/>
            <ac:spMk id="3" creationId="{1E03B3C0-5529-6506-FB0E-5E88726D3504}"/>
          </ac:spMkLst>
        </pc:spChg>
      </pc:sldChg>
    </pc:docChg>
  </pc:docChgLst>
  <pc:docChgLst>
    <pc:chgData clId="Web-{C0650CC6-B4C3-4BE5-A8B6-E48C16FFD9E8}"/>
    <pc:docChg chg="modSld">
      <pc:chgData name="" userId="" providerId="" clId="Web-{C0650CC6-B4C3-4BE5-A8B6-E48C16FFD9E8}" dt="2022-09-14T00:33:47.242" v="11" actId="20577"/>
      <pc:docMkLst>
        <pc:docMk/>
      </pc:docMkLst>
      <pc:sldChg chg="modSp">
        <pc:chgData name="" userId="" providerId="" clId="Web-{C0650CC6-B4C3-4BE5-A8B6-E48C16FFD9E8}" dt="2022-09-14T00:33:47.242" v="11" actId="20577"/>
        <pc:sldMkLst>
          <pc:docMk/>
          <pc:sldMk cId="109857222" sldId="256"/>
        </pc:sldMkLst>
        <pc:spChg chg="mod">
          <ac:chgData name="" userId="" providerId="" clId="Web-{C0650CC6-B4C3-4BE5-A8B6-E48C16FFD9E8}" dt="2022-09-14T00:33:47.242" v="1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Joshua Connor Hattaway" userId="S::jch467@nau.edu::cd8dd509-694e-450d-b3b9-fcbb32b42d5c" providerId="AD" clId="Web-{4381DE52-E686-4403-8AD2-7F459659DDB2}"/>
    <pc:docChg chg="modSld">
      <pc:chgData name="Joshua Connor Hattaway" userId="S::jch467@nau.edu::cd8dd509-694e-450d-b3b9-fcbb32b42d5c" providerId="AD" clId="Web-{4381DE52-E686-4403-8AD2-7F459659DDB2}" dt="2023-04-09T21:32:54.872" v="288" actId="1076"/>
      <pc:docMkLst>
        <pc:docMk/>
      </pc:docMkLst>
      <pc:sldChg chg="modSp">
        <pc:chgData name="Joshua Connor Hattaway" userId="S::jch467@nau.edu::cd8dd509-694e-450d-b3b9-fcbb32b42d5c" providerId="AD" clId="Web-{4381DE52-E686-4403-8AD2-7F459659DDB2}" dt="2023-04-09T21:26:42.539" v="217"/>
        <pc:sldMkLst>
          <pc:docMk/>
          <pc:sldMk cId="2072163965" sldId="300"/>
        </pc:sldMkLst>
        <pc:graphicFrameChg chg="mod modGraphic">
          <ac:chgData name="Joshua Connor Hattaway" userId="S::jch467@nau.edu::cd8dd509-694e-450d-b3b9-fcbb32b42d5c" providerId="AD" clId="Web-{4381DE52-E686-4403-8AD2-7F459659DDB2}" dt="2023-04-09T21:26:42.539" v="217"/>
          <ac:graphicFrameMkLst>
            <pc:docMk/>
            <pc:sldMk cId="2072163965" sldId="300"/>
            <ac:graphicFrameMk id="4" creationId="{67AC9450-0827-9583-B8A9-D96052146EB5}"/>
          </ac:graphicFrameMkLst>
        </pc:graphicFrameChg>
      </pc:sldChg>
      <pc:sldChg chg="addSp modSp">
        <pc:chgData name="Joshua Connor Hattaway" userId="S::jch467@nau.edu::cd8dd509-694e-450d-b3b9-fcbb32b42d5c" providerId="AD" clId="Web-{4381DE52-E686-4403-8AD2-7F459659DDB2}" dt="2023-04-09T21:31:00.616" v="250" actId="1076"/>
        <pc:sldMkLst>
          <pc:docMk/>
          <pc:sldMk cId="2295627853" sldId="312"/>
        </pc:sldMkLst>
        <pc:spChg chg="add mod">
          <ac:chgData name="Joshua Connor Hattaway" userId="S::jch467@nau.edu::cd8dd509-694e-450d-b3b9-fcbb32b42d5c" providerId="AD" clId="Web-{4381DE52-E686-4403-8AD2-7F459659DDB2}" dt="2023-04-09T21:31:00.616" v="250" actId="1076"/>
          <ac:spMkLst>
            <pc:docMk/>
            <pc:sldMk cId="2295627853" sldId="312"/>
            <ac:spMk id="13" creationId="{5124514A-9777-5D7D-27C2-85603BF90FC8}"/>
          </ac:spMkLst>
        </pc:spChg>
      </pc:sldChg>
      <pc:sldChg chg="addSp modSp">
        <pc:chgData name="Joshua Connor Hattaway" userId="S::jch467@nau.edu::cd8dd509-694e-450d-b3b9-fcbb32b42d5c" providerId="AD" clId="Web-{4381DE52-E686-4403-8AD2-7F459659DDB2}" dt="2023-04-09T21:21:23.114" v="65" actId="1076"/>
        <pc:sldMkLst>
          <pc:docMk/>
          <pc:sldMk cId="3059202102" sldId="313"/>
        </pc:sldMkLst>
        <pc:spChg chg="add mod">
          <ac:chgData name="Joshua Connor Hattaway" userId="S::jch467@nau.edu::cd8dd509-694e-450d-b3b9-fcbb32b42d5c" providerId="AD" clId="Web-{4381DE52-E686-4403-8AD2-7F459659DDB2}" dt="2023-04-09T21:20:20.986" v="29" actId="1076"/>
          <ac:spMkLst>
            <pc:docMk/>
            <pc:sldMk cId="3059202102" sldId="313"/>
            <ac:spMk id="6" creationId="{BEA1B624-4D70-DE05-0113-E1D9AB3EA493}"/>
          </ac:spMkLst>
        </pc:spChg>
        <pc:spChg chg="add mod">
          <ac:chgData name="Joshua Connor Hattaway" userId="S::jch467@nau.edu::cd8dd509-694e-450d-b3b9-fcbb32b42d5c" providerId="AD" clId="Web-{4381DE52-E686-4403-8AD2-7F459659DDB2}" dt="2023-04-09T21:21:23.114" v="65" actId="1076"/>
          <ac:spMkLst>
            <pc:docMk/>
            <pc:sldMk cId="3059202102" sldId="313"/>
            <ac:spMk id="7" creationId="{4E293095-0503-2143-6A7E-16853DCB4363}"/>
          </ac:spMkLst>
        </pc:spChg>
        <pc:picChg chg="add mod">
          <ac:chgData name="Joshua Connor Hattaway" userId="S::jch467@nau.edu::cd8dd509-694e-450d-b3b9-fcbb32b42d5c" providerId="AD" clId="Web-{4381DE52-E686-4403-8AD2-7F459659DDB2}" dt="2023-04-09T21:18:59.731" v="4" actId="14100"/>
          <ac:picMkLst>
            <pc:docMk/>
            <pc:sldMk cId="3059202102" sldId="313"/>
            <ac:picMk id="4" creationId="{AECA4952-F6DC-45BF-9193-D68D6B5E5F56}"/>
          </ac:picMkLst>
        </pc:picChg>
      </pc:sldChg>
      <pc:sldChg chg="addSp modSp">
        <pc:chgData name="Joshua Connor Hattaway" userId="S::jch467@nau.edu::cd8dd509-694e-450d-b3b9-fcbb32b42d5c" providerId="AD" clId="Web-{4381DE52-E686-4403-8AD2-7F459659DDB2}" dt="2023-04-09T21:32:54.872" v="288" actId="1076"/>
        <pc:sldMkLst>
          <pc:docMk/>
          <pc:sldMk cId="757154269" sldId="317"/>
        </pc:sldMkLst>
        <pc:spChg chg="add mod">
          <ac:chgData name="Joshua Connor Hattaway" userId="S::jch467@nau.edu::cd8dd509-694e-450d-b3b9-fcbb32b42d5c" providerId="AD" clId="Web-{4381DE52-E686-4403-8AD2-7F459659DDB2}" dt="2023-04-09T21:32:54.872" v="288" actId="1076"/>
          <ac:spMkLst>
            <pc:docMk/>
            <pc:sldMk cId="757154269" sldId="317"/>
            <ac:spMk id="5" creationId="{DA61AFA9-FEA1-B00A-1EB7-372CC3EC0F16}"/>
          </ac:spMkLst>
        </pc:spChg>
      </pc:sldChg>
    </pc:docChg>
  </pc:docChgLst>
  <pc:docChgLst>
    <pc:chgData name="Joshua Connor Hattaway" userId="S::jch467@nau.edu::cd8dd509-694e-450d-b3b9-fcbb32b42d5c" providerId="AD" clId="Web-{029516A6-2B8E-4D41-AF91-5E26EDCB40A9}"/>
    <pc:docChg chg="delSld modSld">
      <pc:chgData name="Joshua Connor Hattaway" userId="S::jch467@nau.edu::cd8dd509-694e-450d-b3b9-fcbb32b42d5c" providerId="AD" clId="Web-{029516A6-2B8E-4D41-AF91-5E26EDCB40A9}" dt="2023-04-03T19:38:43.934" v="88"/>
      <pc:docMkLst>
        <pc:docMk/>
      </pc:docMkLst>
      <pc:sldChg chg="modSp">
        <pc:chgData name="Joshua Connor Hattaway" userId="S::jch467@nau.edu::cd8dd509-694e-450d-b3b9-fcbb32b42d5c" providerId="AD" clId="Web-{029516A6-2B8E-4D41-AF91-5E26EDCB40A9}" dt="2023-04-03T19:38:38.230" v="87" actId="1076"/>
        <pc:sldMkLst>
          <pc:docMk/>
          <pc:sldMk cId="2566549405" sldId="280"/>
        </pc:sldMkLst>
        <pc:spChg chg="mod">
          <ac:chgData name="Joshua Connor Hattaway" userId="S::jch467@nau.edu::cd8dd509-694e-450d-b3b9-fcbb32b42d5c" providerId="AD" clId="Web-{029516A6-2B8E-4D41-AF91-5E26EDCB40A9}" dt="2023-04-03T19:38:17.276" v="84" actId="1076"/>
          <ac:spMkLst>
            <pc:docMk/>
            <pc:sldMk cId="2566549405" sldId="280"/>
            <ac:spMk id="5" creationId="{ADFFB64F-09AE-DF01-EB6B-11D1EEB56514}"/>
          </ac:spMkLst>
        </pc:spChg>
        <pc:graphicFrameChg chg="mod modGraphic">
          <ac:chgData name="Joshua Connor Hattaway" userId="S::jch467@nau.edu::cd8dd509-694e-450d-b3b9-fcbb32b42d5c" providerId="AD" clId="Web-{029516A6-2B8E-4D41-AF91-5E26EDCB40A9}" dt="2023-04-03T19:38:38.230" v="87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del">
        <pc:chgData name="Joshua Connor Hattaway" userId="S::jch467@nau.edu::cd8dd509-694e-450d-b3b9-fcbb32b42d5c" providerId="AD" clId="Web-{029516A6-2B8E-4D41-AF91-5E26EDCB40A9}" dt="2023-04-03T19:38:43.934" v="88"/>
        <pc:sldMkLst>
          <pc:docMk/>
          <pc:sldMk cId="3601906559" sldId="299"/>
        </pc:sldMkLst>
      </pc:sldChg>
    </pc:docChg>
  </pc:docChgLst>
  <pc:docChgLst>
    <pc:chgData name="Paul Wayne Howell" userId="S::pwh45@nau.edu::73aa1722-a551-45ae-8bc1-e5c41fb0b78c" providerId="AD" clId="Web-{1FC1C6E1-9DEB-42E6-8FA3-D12924ADE414}"/>
    <pc:docChg chg="addSld modSld">
      <pc:chgData name="Paul Wayne Howell" userId="S::pwh45@nau.edu::73aa1722-a551-45ae-8bc1-e5c41fb0b78c" providerId="AD" clId="Web-{1FC1C6E1-9DEB-42E6-8FA3-D12924ADE414}" dt="2022-09-14T23:14:03.862" v="484"/>
      <pc:docMkLst>
        <pc:docMk/>
      </pc:docMkLst>
      <pc:sldChg chg="addSp delSp modSp">
        <pc:chgData name="Paul Wayne Howell" userId="S::pwh45@nau.edu::73aa1722-a551-45ae-8bc1-e5c41fb0b78c" providerId="AD" clId="Web-{1FC1C6E1-9DEB-42E6-8FA3-D12924ADE414}" dt="2022-09-14T23:14:03.862" v="484"/>
        <pc:sldMkLst>
          <pc:docMk/>
          <pc:sldMk cId="109857222" sldId="256"/>
        </pc:sldMkLst>
        <pc:spChg chg="mod">
          <ac:chgData name="Paul Wayne Howell" userId="S::pwh45@nau.edu::73aa1722-a551-45ae-8bc1-e5c41fb0b78c" providerId="AD" clId="Web-{1FC1C6E1-9DEB-42E6-8FA3-D12924ADE414}" dt="2022-09-14T23:14:03.862" v="48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aul Wayne Howell" userId="S::pwh45@nau.edu::73aa1722-a551-45ae-8bc1-e5c41fb0b78c" providerId="AD" clId="Web-{1FC1C6E1-9DEB-42E6-8FA3-D12924ADE414}" dt="2022-09-14T23:14:03.862" v="484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Paul Wayne Howell" userId="S::pwh45@nau.edu::73aa1722-a551-45ae-8bc1-e5c41fb0b78c" providerId="AD" clId="Web-{1FC1C6E1-9DEB-42E6-8FA3-D12924ADE414}" dt="2022-09-14T23:14:03.862" v="484"/>
          <ac:spMkLst>
            <pc:docMk/>
            <pc:sldMk cId="109857222" sldId="256"/>
            <ac:spMk id="9" creationId="{9B37791B-B040-4694-BFDC-8DD132D86E8E}"/>
          </ac:spMkLst>
        </pc:spChg>
        <pc:spChg chg="add">
          <ac:chgData name="Paul Wayne Howell" userId="S::pwh45@nau.edu::73aa1722-a551-45ae-8bc1-e5c41fb0b78c" providerId="AD" clId="Web-{1FC1C6E1-9DEB-42E6-8FA3-D12924ADE414}" dt="2022-09-14T23:14:03.862" v="484"/>
          <ac:spMkLst>
            <pc:docMk/>
            <pc:sldMk cId="109857222" sldId="256"/>
            <ac:spMk id="18" creationId="{9B37791B-B040-4694-BFDC-8DD132D86E8E}"/>
          </ac:spMkLst>
        </pc:spChg>
        <pc:spChg chg="add">
          <ac:chgData name="Paul Wayne Howell" userId="S::pwh45@nau.edu::73aa1722-a551-45ae-8bc1-e5c41fb0b78c" providerId="AD" clId="Web-{1FC1C6E1-9DEB-42E6-8FA3-D12924ADE414}" dt="2022-09-14T23:14:03.862" v="484"/>
          <ac:spMkLst>
            <pc:docMk/>
            <pc:sldMk cId="109857222" sldId="256"/>
            <ac:spMk id="20" creationId="{0A3D475D-F146-44DA-80FB-3306B95B8D04}"/>
          </ac:spMkLst>
        </pc:spChg>
        <pc:grpChg chg="del">
          <ac:chgData name="Paul Wayne Howell" userId="S::pwh45@nau.edu::73aa1722-a551-45ae-8bc1-e5c41fb0b78c" providerId="AD" clId="Web-{1FC1C6E1-9DEB-42E6-8FA3-D12924ADE414}" dt="2022-09-14T23:14:03.862" v="484"/>
          <ac:grpSpMkLst>
            <pc:docMk/>
            <pc:sldMk cId="109857222" sldId="256"/>
            <ac:grpSpMk id="11" creationId="{4252769E-B9F0-4068-A645-5BBEF16E9C28}"/>
          </ac:grpSpMkLst>
        </pc:grpChg>
        <pc:picChg chg="mod">
          <ac:chgData name="Paul Wayne Howell" userId="S::pwh45@nau.edu::73aa1722-a551-45ae-8bc1-e5c41fb0b78c" providerId="AD" clId="Web-{1FC1C6E1-9DEB-42E6-8FA3-D12924ADE414}" dt="2022-09-14T23:14:03.862" v="484"/>
          <ac:picMkLst>
            <pc:docMk/>
            <pc:sldMk cId="109857222" sldId="256"/>
            <ac:picMk id="4" creationId="{3860045D-9A67-4220-686B-81B36A0F58A8}"/>
          </ac:picMkLst>
        </pc:picChg>
      </pc:sldChg>
      <pc:sldChg chg="addSp modSp">
        <pc:chgData name="Paul Wayne Howell" userId="S::pwh45@nau.edu::73aa1722-a551-45ae-8bc1-e5c41fb0b78c" providerId="AD" clId="Web-{1FC1C6E1-9DEB-42E6-8FA3-D12924ADE414}" dt="2022-09-14T22:52:10.662" v="125" actId="20577"/>
        <pc:sldMkLst>
          <pc:docMk/>
          <pc:sldMk cId="4274502448" sldId="258"/>
        </pc:sldMkLst>
        <pc:spChg chg="mod">
          <ac:chgData name="Paul Wayne Howell" userId="S::pwh45@nau.edu::73aa1722-a551-45ae-8bc1-e5c41fb0b78c" providerId="AD" clId="Web-{1FC1C6E1-9DEB-42E6-8FA3-D12924ADE414}" dt="2022-09-14T22:46:22.701" v="0" actId="1076"/>
          <ac:spMkLst>
            <pc:docMk/>
            <pc:sldMk cId="4274502448" sldId="258"/>
            <ac:spMk id="2" creationId="{3ABDD78A-FC8B-1279-5A2F-8846E1426132}"/>
          </ac:spMkLst>
        </pc:spChg>
        <pc:spChg chg="mod">
          <ac:chgData name="Paul Wayne Howell" userId="S::pwh45@nau.edu::73aa1722-a551-45ae-8bc1-e5c41fb0b78c" providerId="AD" clId="Web-{1FC1C6E1-9DEB-42E6-8FA3-D12924ADE414}" dt="2022-09-14T22:52:10.662" v="125" actId="20577"/>
          <ac:spMkLst>
            <pc:docMk/>
            <pc:sldMk cId="4274502448" sldId="258"/>
            <ac:spMk id="3" creationId="{629E67B6-95C8-7507-6E4C-01A08538F413}"/>
          </ac:spMkLst>
        </pc:spChg>
        <pc:picChg chg="add mod">
          <ac:chgData name="Paul Wayne Howell" userId="S::pwh45@nau.edu::73aa1722-a551-45ae-8bc1-e5c41fb0b78c" providerId="AD" clId="Web-{1FC1C6E1-9DEB-42E6-8FA3-D12924ADE414}" dt="2022-09-14T22:49:12.572" v="26" actId="1076"/>
          <ac:picMkLst>
            <pc:docMk/>
            <pc:sldMk cId="4274502448" sldId="258"/>
            <ac:picMk id="4" creationId="{EA2091D9-0867-6AF7-6256-23E244BF67CC}"/>
          </ac:picMkLst>
        </pc:picChg>
      </pc:sldChg>
      <pc:sldChg chg="modSp">
        <pc:chgData name="Paul Wayne Howell" userId="S::pwh45@nau.edu::73aa1722-a551-45ae-8bc1-e5c41fb0b78c" providerId="AD" clId="Web-{1FC1C6E1-9DEB-42E6-8FA3-D12924ADE414}" dt="2022-09-14T23:08:02.477" v="471" actId="20577"/>
        <pc:sldMkLst>
          <pc:docMk/>
          <pc:sldMk cId="1568379122" sldId="259"/>
        </pc:sldMkLst>
        <pc:spChg chg="mod">
          <ac:chgData name="Paul Wayne Howell" userId="S::pwh45@nau.edu::73aa1722-a551-45ae-8bc1-e5c41fb0b78c" providerId="AD" clId="Web-{1FC1C6E1-9DEB-42E6-8FA3-D12924ADE414}" dt="2022-09-14T23:08:02.477" v="471" actId="20577"/>
          <ac:spMkLst>
            <pc:docMk/>
            <pc:sldMk cId="1568379122" sldId="259"/>
            <ac:spMk id="3" creationId="{9D368F60-C491-D8A0-47BA-8841250E11F6}"/>
          </ac:spMkLst>
        </pc:spChg>
      </pc:sldChg>
      <pc:sldChg chg="addSp modSp new">
        <pc:chgData name="Paul Wayne Howell" userId="S::pwh45@nau.edu::73aa1722-a551-45ae-8bc1-e5c41fb0b78c" providerId="AD" clId="Web-{1FC1C6E1-9DEB-42E6-8FA3-D12924ADE414}" dt="2022-09-14T23:03:02.160" v="296" actId="1076"/>
        <pc:sldMkLst>
          <pc:docMk/>
          <pc:sldMk cId="1576396691" sldId="262"/>
        </pc:sldMkLst>
        <pc:spChg chg="mod">
          <ac:chgData name="Paul Wayne Howell" userId="S::pwh45@nau.edu::73aa1722-a551-45ae-8bc1-e5c41fb0b78c" providerId="AD" clId="Web-{1FC1C6E1-9DEB-42E6-8FA3-D12924ADE414}" dt="2022-09-14T23:02:34.642" v="290" actId="1076"/>
          <ac:spMkLst>
            <pc:docMk/>
            <pc:sldMk cId="1576396691" sldId="262"/>
            <ac:spMk id="2" creationId="{8572E55C-D8E2-536B-504B-1BAF211F305E}"/>
          </ac:spMkLst>
        </pc:spChg>
        <pc:spChg chg="mod">
          <ac:chgData name="Paul Wayne Howell" userId="S::pwh45@nau.edu::73aa1722-a551-45ae-8bc1-e5c41fb0b78c" providerId="AD" clId="Web-{1FC1C6E1-9DEB-42E6-8FA3-D12924ADE414}" dt="2022-09-14T23:02:44.190" v="291" actId="1076"/>
          <ac:spMkLst>
            <pc:docMk/>
            <pc:sldMk cId="1576396691" sldId="262"/>
            <ac:spMk id="3" creationId="{50BBF4A9-6177-2039-24B2-290847A26AD6}"/>
          </ac:spMkLst>
        </pc:spChg>
        <pc:spChg chg="add mod">
          <ac:chgData name="Paul Wayne Howell" userId="S::pwh45@nau.edu::73aa1722-a551-45ae-8bc1-e5c41fb0b78c" providerId="AD" clId="Web-{1FC1C6E1-9DEB-42E6-8FA3-D12924ADE414}" dt="2022-09-14T23:02:48.846" v="292" actId="1076"/>
          <ac:spMkLst>
            <pc:docMk/>
            <pc:sldMk cId="1576396691" sldId="262"/>
            <ac:spMk id="4" creationId="{7ED1E6B4-6335-474E-9AD2-D8E693E4AEE1}"/>
          </ac:spMkLst>
        </pc:spChg>
        <pc:spChg chg="add mod">
          <ac:chgData name="Paul Wayne Howell" userId="S::pwh45@nau.edu::73aa1722-a551-45ae-8bc1-e5c41fb0b78c" providerId="AD" clId="Web-{1FC1C6E1-9DEB-42E6-8FA3-D12924ADE414}" dt="2022-09-14T23:02:58.597" v="295" actId="1076"/>
          <ac:spMkLst>
            <pc:docMk/>
            <pc:sldMk cId="1576396691" sldId="262"/>
            <ac:spMk id="7" creationId="{1C37EFDF-7653-3128-9314-FFC3D6DEB31D}"/>
          </ac:spMkLst>
        </pc:spChg>
        <pc:spChg chg="add mod">
          <ac:chgData name="Paul Wayne Howell" userId="S::pwh45@nau.edu::73aa1722-a551-45ae-8bc1-e5c41fb0b78c" providerId="AD" clId="Web-{1FC1C6E1-9DEB-42E6-8FA3-D12924ADE414}" dt="2022-09-14T23:03:02.160" v="296" actId="1076"/>
          <ac:spMkLst>
            <pc:docMk/>
            <pc:sldMk cId="1576396691" sldId="262"/>
            <ac:spMk id="8" creationId="{9844E5EB-6A93-5D04-AA35-C9D9AB16F10E}"/>
          </ac:spMkLst>
        </pc:spChg>
        <pc:picChg chg="add mod">
          <ac:chgData name="Paul Wayne Howell" userId="S::pwh45@nau.edu::73aa1722-a551-45ae-8bc1-e5c41fb0b78c" providerId="AD" clId="Web-{1FC1C6E1-9DEB-42E6-8FA3-D12924ADE414}" dt="2022-09-14T23:02:53.628" v="294" actId="1076"/>
          <ac:picMkLst>
            <pc:docMk/>
            <pc:sldMk cId="1576396691" sldId="262"/>
            <ac:picMk id="5" creationId="{9B808443-65E6-2A32-8CE0-69394121E8DF}"/>
          </ac:picMkLst>
        </pc:picChg>
        <pc:picChg chg="add mod">
          <ac:chgData name="Paul Wayne Howell" userId="S::pwh45@nau.edu::73aa1722-a551-45ae-8bc1-e5c41fb0b78c" providerId="AD" clId="Web-{1FC1C6E1-9DEB-42E6-8FA3-D12924ADE414}" dt="2022-09-14T23:02:51.394" v="293" actId="1076"/>
          <ac:picMkLst>
            <pc:docMk/>
            <pc:sldMk cId="1576396691" sldId="262"/>
            <ac:picMk id="6" creationId="{58790128-03C7-9FE2-578C-4B00894AE288}"/>
          </ac:picMkLst>
        </pc:picChg>
      </pc:sldChg>
    </pc:docChg>
  </pc:docChgLst>
  <pc:docChgLst>
    <pc:chgData name="Bryce Greenberg" userId="35f22195-bc5b-4701-b626-cebff0a3bda4" providerId="ADAL" clId="{A4EF5ACF-1CF7-4778-B060-A53C86AA4600}"/>
    <pc:docChg chg="modSld">
      <pc:chgData name="Bryce Greenberg" userId="35f22195-bc5b-4701-b626-cebff0a3bda4" providerId="ADAL" clId="{A4EF5ACF-1CF7-4778-B060-A53C86AA4600}" dt="2022-09-14T01:39:53.567" v="93" actId="20577"/>
      <pc:docMkLst>
        <pc:docMk/>
      </pc:docMkLst>
      <pc:sldChg chg="modSp">
        <pc:chgData name="Bryce Greenberg" userId="35f22195-bc5b-4701-b626-cebff0a3bda4" providerId="ADAL" clId="{A4EF5ACF-1CF7-4778-B060-A53C86AA4600}" dt="2022-09-14T01:39:53.567" v="93" actId="20577"/>
        <pc:sldMkLst>
          <pc:docMk/>
          <pc:sldMk cId="109857222" sldId="256"/>
        </pc:sldMkLst>
        <pc:spChg chg="mod">
          <ac:chgData name="Bryce Greenberg" userId="35f22195-bc5b-4701-b626-cebff0a3bda4" providerId="ADAL" clId="{A4EF5ACF-1CF7-4778-B060-A53C86AA4600}" dt="2022-09-14T01:39:53.567" v="93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Paul Wayne Howell" userId="S::pwh45@nau.edu::73aa1722-a551-45ae-8bc1-e5c41fb0b78c" providerId="AD" clId="Web-{E2AEC5CA-146A-41C6-A83C-829D613DCC8C}"/>
    <pc:docChg chg="modSld">
      <pc:chgData name="Paul Wayne Howell" userId="S::pwh45@nau.edu::73aa1722-a551-45ae-8bc1-e5c41fb0b78c" providerId="AD" clId="Web-{E2AEC5CA-146A-41C6-A83C-829D613DCC8C}" dt="2022-09-15T03:51:58.752" v="122" actId="20577"/>
      <pc:docMkLst>
        <pc:docMk/>
      </pc:docMkLst>
      <pc:sldChg chg="modSp">
        <pc:chgData name="Paul Wayne Howell" userId="S::pwh45@nau.edu::73aa1722-a551-45ae-8bc1-e5c41fb0b78c" providerId="AD" clId="Web-{E2AEC5CA-146A-41C6-A83C-829D613DCC8C}" dt="2022-09-15T03:48:29.948" v="109" actId="20577"/>
        <pc:sldMkLst>
          <pc:docMk/>
          <pc:sldMk cId="3098449459" sldId="257"/>
        </pc:sldMkLst>
        <pc:spChg chg="mod">
          <ac:chgData name="Paul Wayne Howell" userId="S::pwh45@nau.edu::73aa1722-a551-45ae-8bc1-e5c41fb0b78c" providerId="AD" clId="Web-{E2AEC5CA-146A-41C6-A83C-829D613DCC8C}" dt="2022-09-15T03:48:29.948" v="109" actId="20577"/>
          <ac:spMkLst>
            <pc:docMk/>
            <pc:sldMk cId="3098449459" sldId="257"/>
            <ac:spMk id="3" creationId="{C8534002-B8B1-FCDD-2ED4-1E48BF0B1ED6}"/>
          </ac:spMkLst>
        </pc:spChg>
      </pc:sldChg>
      <pc:sldChg chg="modSp">
        <pc:chgData name="Paul Wayne Howell" userId="S::pwh45@nau.edu::73aa1722-a551-45ae-8bc1-e5c41fb0b78c" providerId="AD" clId="Web-{E2AEC5CA-146A-41C6-A83C-829D613DCC8C}" dt="2022-09-15T03:51:58.752" v="122" actId="20577"/>
        <pc:sldMkLst>
          <pc:docMk/>
          <pc:sldMk cId="3179536139" sldId="260"/>
        </pc:sldMkLst>
        <pc:spChg chg="mod">
          <ac:chgData name="Paul Wayne Howell" userId="S::pwh45@nau.edu::73aa1722-a551-45ae-8bc1-e5c41fb0b78c" providerId="AD" clId="Web-{E2AEC5CA-146A-41C6-A83C-829D613DCC8C}" dt="2022-09-15T03:51:58.752" v="122" actId="20577"/>
          <ac:spMkLst>
            <pc:docMk/>
            <pc:sldMk cId="3179536139" sldId="260"/>
            <ac:spMk id="2" creationId="{A171EBF9-AD02-FC29-3837-A1EFF9B07750}"/>
          </ac:spMkLst>
        </pc:spChg>
      </pc:sldChg>
    </pc:docChg>
  </pc:docChgLst>
  <pc:docChgLst>
    <pc:chgData name="Bryce Greenberg" userId="35f22195-bc5b-4701-b626-cebff0a3bda4" providerId="ADAL" clId="{FC9591E1-6079-4199-B413-8EF4E6D5149D}"/>
    <pc:docChg chg="undo custSel addSld delSld modSld sldOrd">
      <pc:chgData name="Bryce Greenberg" userId="35f22195-bc5b-4701-b626-cebff0a3bda4" providerId="ADAL" clId="{FC9591E1-6079-4199-B413-8EF4E6D5149D}" dt="2023-03-09T01:57:15.141" v="814" actId="20577"/>
      <pc:docMkLst>
        <pc:docMk/>
      </pc:docMkLst>
      <pc:sldChg chg="modSp mod">
        <pc:chgData name="Bryce Greenberg" userId="35f22195-bc5b-4701-b626-cebff0a3bda4" providerId="ADAL" clId="{FC9591E1-6079-4199-B413-8EF4E6D5149D}" dt="2023-03-09T01:42:10.727" v="489" actId="20577"/>
        <pc:sldMkLst>
          <pc:docMk/>
          <pc:sldMk cId="2566549405" sldId="280"/>
        </pc:sldMkLst>
        <pc:spChg chg="mod">
          <ac:chgData name="Bryce Greenberg" userId="35f22195-bc5b-4701-b626-cebff0a3bda4" providerId="ADAL" clId="{FC9591E1-6079-4199-B413-8EF4E6D5149D}" dt="2023-03-09T01:42:10.727" v="489" actId="20577"/>
          <ac:spMkLst>
            <pc:docMk/>
            <pc:sldMk cId="2566549405" sldId="280"/>
            <ac:spMk id="5" creationId="{ADFFB64F-09AE-DF01-EB6B-11D1EEB56514}"/>
          </ac:spMkLst>
        </pc:spChg>
      </pc:sldChg>
      <pc:sldChg chg="modSp mod">
        <pc:chgData name="Bryce Greenberg" userId="35f22195-bc5b-4701-b626-cebff0a3bda4" providerId="ADAL" clId="{FC9591E1-6079-4199-B413-8EF4E6D5149D}" dt="2023-03-09T01:43:51.801" v="505" actId="1076"/>
        <pc:sldMkLst>
          <pc:docMk/>
          <pc:sldMk cId="1185645407" sldId="302"/>
        </pc:sldMkLst>
        <pc:spChg chg="mod">
          <ac:chgData name="Bryce Greenberg" userId="35f22195-bc5b-4701-b626-cebff0a3bda4" providerId="ADAL" clId="{FC9591E1-6079-4199-B413-8EF4E6D5149D}" dt="2023-03-09T01:43:42.625" v="504" actId="1076"/>
          <ac:spMkLst>
            <pc:docMk/>
            <pc:sldMk cId="1185645407" sldId="302"/>
            <ac:spMk id="7" creationId="{E2E43D5D-5494-083C-FB07-C6A51ADC7148}"/>
          </ac:spMkLst>
        </pc:spChg>
        <pc:graphicFrameChg chg="mod modGraphic">
          <ac:chgData name="Bryce Greenberg" userId="35f22195-bc5b-4701-b626-cebff0a3bda4" providerId="ADAL" clId="{FC9591E1-6079-4199-B413-8EF4E6D5149D}" dt="2023-03-09T01:36:03.587" v="410" actId="20577"/>
          <ac:graphicFrameMkLst>
            <pc:docMk/>
            <pc:sldMk cId="1185645407" sldId="302"/>
            <ac:graphicFrameMk id="5" creationId="{61CC3056-63D7-46B4-375B-54703A0E3C6F}"/>
          </ac:graphicFrameMkLst>
        </pc:graphicFrameChg>
        <pc:picChg chg="mod modCrop">
          <ac:chgData name="Bryce Greenberg" userId="35f22195-bc5b-4701-b626-cebff0a3bda4" providerId="ADAL" clId="{FC9591E1-6079-4199-B413-8EF4E6D5149D}" dt="2023-03-09T01:43:51.801" v="505" actId="1076"/>
          <ac:picMkLst>
            <pc:docMk/>
            <pc:sldMk cId="1185645407" sldId="302"/>
            <ac:picMk id="6" creationId="{ED753C89-7A6D-6B6F-DBED-30BC513FAF83}"/>
          </ac:picMkLst>
        </pc:picChg>
      </pc:sldChg>
      <pc:sldChg chg="modSp mod">
        <pc:chgData name="Bryce Greenberg" userId="35f22195-bc5b-4701-b626-cebff0a3bda4" providerId="ADAL" clId="{FC9591E1-6079-4199-B413-8EF4E6D5149D}" dt="2023-03-09T01:42:02.811" v="488" actId="20577"/>
        <pc:sldMkLst>
          <pc:docMk/>
          <pc:sldMk cId="3187741492" sldId="307"/>
        </pc:sldMkLst>
        <pc:spChg chg="mod">
          <ac:chgData name="Bryce Greenberg" userId="35f22195-bc5b-4701-b626-cebff0a3bda4" providerId="ADAL" clId="{FC9591E1-6079-4199-B413-8EF4E6D5149D}" dt="2023-03-09T01:42:02.811" v="488" actId="20577"/>
          <ac:spMkLst>
            <pc:docMk/>
            <pc:sldMk cId="3187741492" sldId="307"/>
            <ac:spMk id="6" creationId="{8F3CE4CE-65A9-56CD-76D1-B73913AF011E}"/>
          </ac:spMkLst>
        </pc:spChg>
      </pc:sldChg>
      <pc:sldChg chg="addSp delSp modSp add mod">
        <pc:chgData name="Bryce Greenberg" userId="35f22195-bc5b-4701-b626-cebff0a3bda4" providerId="ADAL" clId="{FC9591E1-6079-4199-B413-8EF4E6D5149D}" dt="2023-03-09T01:57:15.141" v="814" actId="20577"/>
        <pc:sldMkLst>
          <pc:docMk/>
          <pc:sldMk cId="1116094108" sldId="308"/>
        </pc:sldMkLst>
        <pc:spChg chg="mod">
          <ac:chgData name="Bryce Greenberg" userId="35f22195-bc5b-4701-b626-cebff0a3bda4" providerId="ADAL" clId="{FC9591E1-6079-4199-B413-8EF4E6D5149D}" dt="2023-03-09T01:43:00.527" v="499" actId="20577"/>
          <ac:spMkLst>
            <pc:docMk/>
            <pc:sldMk cId="1116094108" sldId="308"/>
            <ac:spMk id="2" creationId="{D66CDFDC-3B56-2A85-BBA7-DA7B74B2EBB0}"/>
          </ac:spMkLst>
        </pc:spChg>
        <pc:spChg chg="del">
          <ac:chgData name="Bryce Greenberg" userId="35f22195-bc5b-4701-b626-cebff0a3bda4" providerId="ADAL" clId="{FC9591E1-6079-4199-B413-8EF4E6D5149D}" dt="2023-03-09T01:44:19.753" v="506" actId="21"/>
          <ac:spMkLst>
            <pc:docMk/>
            <pc:sldMk cId="1116094108" sldId="308"/>
            <ac:spMk id="4" creationId="{894310C8-6550-3EE2-86B9-64392D226991}"/>
          </ac:spMkLst>
        </pc:spChg>
        <pc:spChg chg="mod">
          <ac:chgData name="Bryce Greenberg" userId="35f22195-bc5b-4701-b626-cebff0a3bda4" providerId="ADAL" clId="{FC9591E1-6079-4199-B413-8EF4E6D5149D}" dt="2023-03-09T01:57:15.141" v="814" actId="20577"/>
          <ac:spMkLst>
            <pc:docMk/>
            <pc:sldMk cId="1116094108" sldId="308"/>
            <ac:spMk id="7" creationId="{E2E43D5D-5494-083C-FB07-C6A51ADC7148}"/>
          </ac:spMkLst>
        </pc:spChg>
        <pc:spChg chg="add mod">
          <ac:chgData name="Bryce Greenberg" userId="35f22195-bc5b-4701-b626-cebff0a3bda4" providerId="ADAL" clId="{FC9591E1-6079-4199-B413-8EF4E6D5149D}" dt="2023-03-09T01:53:58.951" v="700" actId="20577"/>
          <ac:spMkLst>
            <pc:docMk/>
            <pc:sldMk cId="1116094108" sldId="308"/>
            <ac:spMk id="11" creationId="{9813C952-C420-F1C6-D167-C04023A161CF}"/>
          </ac:spMkLst>
        </pc:spChg>
        <pc:graphicFrameChg chg="del">
          <ac:chgData name="Bryce Greenberg" userId="35f22195-bc5b-4701-b626-cebff0a3bda4" providerId="ADAL" clId="{FC9591E1-6079-4199-B413-8EF4E6D5149D}" dt="2023-03-09T01:44:28.688" v="507" actId="21"/>
          <ac:graphicFrameMkLst>
            <pc:docMk/>
            <pc:sldMk cId="1116094108" sldId="308"/>
            <ac:graphicFrameMk id="5" creationId="{61CC3056-63D7-46B4-375B-54703A0E3C6F}"/>
          </ac:graphicFrameMkLst>
        </pc:graphicFrameChg>
        <pc:picChg chg="del">
          <ac:chgData name="Bryce Greenberg" userId="35f22195-bc5b-4701-b626-cebff0a3bda4" providerId="ADAL" clId="{FC9591E1-6079-4199-B413-8EF4E6D5149D}" dt="2023-03-09T01:44:33.426" v="508" actId="21"/>
          <ac:picMkLst>
            <pc:docMk/>
            <pc:sldMk cId="1116094108" sldId="308"/>
            <ac:picMk id="6" creationId="{ED753C89-7A6D-6B6F-DBED-30BC513FAF83}"/>
          </ac:picMkLst>
        </pc:picChg>
        <pc:picChg chg="add mod">
          <ac:chgData name="Bryce Greenberg" userId="35f22195-bc5b-4701-b626-cebff0a3bda4" providerId="ADAL" clId="{FC9591E1-6079-4199-B413-8EF4E6D5149D}" dt="2023-03-09T01:49:14" v="513" actId="1076"/>
          <ac:picMkLst>
            <pc:docMk/>
            <pc:sldMk cId="1116094108" sldId="308"/>
            <ac:picMk id="8" creationId="{F97E309F-3E10-5A46-51CF-AF792B2809FC}"/>
          </ac:picMkLst>
        </pc:picChg>
        <pc:picChg chg="add mod modCrop">
          <ac:chgData name="Bryce Greenberg" userId="35f22195-bc5b-4701-b626-cebff0a3bda4" providerId="ADAL" clId="{FC9591E1-6079-4199-B413-8EF4E6D5149D}" dt="2023-03-09T01:50:36.779" v="519" actId="1076"/>
          <ac:picMkLst>
            <pc:docMk/>
            <pc:sldMk cId="1116094108" sldId="308"/>
            <ac:picMk id="10" creationId="{AC28BF17-1B8E-091E-207B-AF4A8B8801E7}"/>
          </ac:picMkLst>
        </pc:picChg>
      </pc:sldChg>
      <pc:sldChg chg="new del ord">
        <pc:chgData name="Bryce Greenberg" userId="35f22195-bc5b-4701-b626-cebff0a3bda4" providerId="ADAL" clId="{FC9591E1-6079-4199-B413-8EF4E6D5149D}" dt="2023-03-09T01:41:45.773" v="485" actId="2696"/>
        <pc:sldMkLst>
          <pc:docMk/>
          <pc:sldMk cId="2514361353" sldId="308"/>
        </pc:sldMkLst>
      </pc:sldChg>
    </pc:docChg>
  </pc:docChgLst>
  <pc:docChgLst>
    <pc:chgData name="Paul Wayne Howell" userId="S::pwh45@nau.edu::73aa1722-a551-45ae-8bc1-e5c41fb0b78c" providerId="AD" clId="Web-{FD2B787B-51B5-418A-A870-E5CB4D33B853}"/>
    <pc:docChg chg="modSld">
      <pc:chgData name="Paul Wayne Howell" userId="S::pwh45@nau.edu::73aa1722-a551-45ae-8bc1-e5c41fb0b78c" providerId="AD" clId="Web-{FD2B787B-51B5-418A-A870-E5CB4D33B853}" dt="2022-09-28T23:52:21.729" v="20" actId="1076"/>
      <pc:docMkLst>
        <pc:docMk/>
      </pc:docMkLst>
      <pc:sldChg chg="addSp delSp modSp">
        <pc:chgData name="Paul Wayne Howell" userId="S::pwh45@nau.edu::73aa1722-a551-45ae-8bc1-e5c41fb0b78c" providerId="AD" clId="Web-{FD2B787B-51B5-418A-A870-E5CB4D33B853}" dt="2022-09-28T23:52:21.729" v="20" actId="1076"/>
        <pc:sldMkLst>
          <pc:docMk/>
          <pc:sldMk cId="1950219882" sldId="269"/>
        </pc:sldMkLst>
        <pc:spChg chg="add mod">
          <ac:chgData name="Paul Wayne Howell" userId="S::pwh45@nau.edu::73aa1722-a551-45ae-8bc1-e5c41fb0b78c" providerId="AD" clId="Web-{FD2B787B-51B5-418A-A870-E5CB4D33B853}" dt="2022-09-28T23:52:01.478" v="16" actId="20577"/>
          <ac:spMkLst>
            <pc:docMk/>
            <pc:sldMk cId="1950219882" sldId="269"/>
            <ac:spMk id="9" creationId="{369C4C03-1EFB-0081-5438-97555EF199A7}"/>
          </ac:spMkLst>
        </pc:spChg>
        <pc:picChg chg="add del mod modCrop">
          <ac:chgData name="Paul Wayne Howell" userId="S::pwh45@nau.edu::73aa1722-a551-45ae-8bc1-e5c41fb0b78c" providerId="AD" clId="Web-{FD2B787B-51B5-418A-A870-E5CB4D33B853}" dt="2022-09-28T23:51:55.572" v="12"/>
          <ac:picMkLst>
            <pc:docMk/>
            <pc:sldMk cId="1950219882" sldId="269"/>
            <ac:picMk id="4" creationId="{61DD143B-C57C-9995-2AE5-E041F2A7BD86}"/>
          </ac:picMkLst>
        </pc:picChg>
        <pc:picChg chg="add mod">
          <ac:chgData name="Paul Wayne Howell" userId="S::pwh45@nau.edu::73aa1722-a551-45ae-8bc1-e5c41fb0b78c" providerId="AD" clId="Web-{FD2B787B-51B5-418A-A870-E5CB4D33B853}" dt="2022-09-28T23:52:21.729" v="20" actId="1076"/>
          <ac:picMkLst>
            <pc:docMk/>
            <pc:sldMk cId="1950219882" sldId="269"/>
            <ac:picMk id="10" creationId="{00DD483E-F58E-8145-17A8-E3091E894F4F}"/>
          </ac:picMkLst>
        </pc:picChg>
      </pc:sldChg>
    </pc:docChg>
  </pc:docChgLst>
  <pc:docChgLst>
    <pc:chgData name="Bryce Greenberg" userId="S::bg858@iris.nau.edu::35f22195-bc5b-4701-b626-cebff0a3bda4" providerId="AD" clId="Web-{8C060653-6CDD-4BF4-B81C-F0D8D31EC6FA}"/>
    <pc:docChg chg="modSld sldOrd">
      <pc:chgData name="Bryce Greenberg" userId="S::bg858@iris.nau.edu::35f22195-bc5b-4701-b626-cebff0a3bda4" providerId="AD" clId="Web-{8C060653-6CDD-4BF4-B81C-F0D8D31EC6FA}" dt="2022-11-07T02:17:57.420" v="74" actId="20577"/>
      <pc:docMkLst>
        <pc:docMk/>
      </pc:docMkLst>
      <pc:sldChg chg="modSp">
        <pc:chgData name="Bryce Greenberg" userId="S::bg858@iris.nau.edu::35f22195-bc5b-4701-b626-cebff0a3bda4" providerId="AD" clId="Web-{8C060653-6CDD-4BF4-B81C-F0D8D31EC6FA}" dt="2022-11-07T02:16:10.852" v="15" actId="14100"/>
        <pc:sldMkLst>
          <pc:docMk/>
          <pc:sldMk cId="3098449459" sldId="257"/>
        </pc:sldMkLst>
        <pc:spChg chg="mod">
          <ac:chgData name="Bryce Greenberg" userId="S::bg858@iris.nau.edu::35f22195-bc5b-4701-b626-cebff0a3bda4" providerId="AD" clId="Web-{8C060653-6CDD-4BF4-B81C-F0D8D31EC6FA}" dt="2022-11-07T02:16:10.852" v="15" actId="14100"/>
          <ac:spMkLst>
            <pc:docMk/>
            <pc:sldMk cId="3098449459" sldId="257"/>
            <ac:spMk id="2" creationId="{17130B80-6FF1-C08C-A188-F72FE05E65CC}"/>
          </ac:spMkLst>
        </pc:spChg>
      </pc:sldChg>
      <pc:sldChg chg="modSp">
        <pc:chgData name="Bryce Greenberg" userId="S::bg858@iris.nau.edu::35f22195-bc5b-4701-b626-cebff0a3bda4" providerId="AD" clId="Web-{8C060653-6CDD-4BF4-B81C-F0D8D31EC6FA}" dt="2022-11-07T02:15:54.023" v="6" actId="20577"/>
        <pc:sldMkLst>
          <pc:docMk/>
          <pc:sldMk cId="670272632" sldId="292"/>
        </pc:sldMkLst>
        <pc:spChg chg="mod">
          <ac:chgData name="Bryce Greenberg" userId="S::bg858@iris.nau.edu::35f22195-bc5b-4701-b626-cebff0a3bda4" providerId="AD" clId="Web-{8C060653-6CDD-4BF4-B81C-F0D8D31EC6FA}" dt="2022-11-07T02:15:54.023" v="6" actId="20577"/>
          <ac:spMkLst>
            <pc:docMk/>
            <pc:sldMk cId="670272632" sldId="292"/>
            <ac:spMk id="2" creationId="{AF4B4319-C28F-171A-5285-ED82BDE4ED61}"/>
          </ac:spMkLst>
        </pc:spChg>
      </pc:sldChg>
      <pc:sldChg chg="modSp">
        <pc:chgData name="Bryce Greenberg" userId="S::bg858@iris.nau.edu::35f22195-bc5b-4701-b626-cebff0a3bda4" providerId="AD" clId="Web-{8C060653-6CDD-4BF4-B81C-F0D8D31EC6FA}" dt="2022-11-07T02:16:39.025" v="21" actId="20577"/>
        <pc:sldMkLst>
          <pc:docMk/>
          <pc:sldMk cId="326626018" sldId="294"/>
        </pc:sldMkLst>
        <pc:spChg chg="mod">
          <ac:chgData name="Bryce Greenberg" userId="S::bg858@iris.nau.edu::35f22195-bc5b-4701-b626-cebff0a3bda4" providerId="AD" clId="Web-{8C060653-6CDD-4BF4-B81C-F0D8D31EC6FA}" dt="2022-11-07T02:16:39.025" v="21" actId="20577"/>
          <ac:spMkLst>
            <pc:docMk/>
            <pc:sldMk cId="326626018" sldId="294"/>
            <ac:spMk id="2" creationId="{AF4B4319-C28F-171A-5285-ED82BDE4ED61}"/>
          </ac:spMkLst>
        </pc:spChg>
      </pc:sldChg>
      <pc:sldChg chg="modSp ord">
        <pc:chgData name="Bryce Greenberg" userId="S::bg858@iris.nau.edu::35f22195-bc5b-4701-b626-cebff0a3bda4" providerId="AD" clId="Web-{8C060653-6CDD-4BF4-B81C-F0D8D31EC6FA}" dt="2022-11-07T02:17:57.420" v="74" actId="20577"/>
        <pc:sldMkLst>
          <pc:docMk/>
          <pc:sldMk cId="805852874" sldId="295"/>
        </pc:sldMkLst>
        <pc:spChg chg="mod">
          <ac:chgData name="Bryce Greenberg" userId="S::bg858@iris.nau.edu::35f22195-bc5b-4701-b626-cebff0a3bda4" providerId="AD" clId="Web-{8C060653-6CDD-4BF4-B81C-F0D8D31EC6FA}" dt="2022-11-07T02:17:57.420" v="74" actId="20577"/>
          <ac:spMkLst>
            <pc:docMk/>
            <pc:sldMk cId="805852874" sldId="295"/>
            <ac:spMk id="2" creationId="{AF4B4319-C28F-171A-5285-ED82BDE4ED61}"/>
          </ac:spMkLst>
        </pc:spChg>
      </pc:sldChg>
    </pc:docChg>
  </pc:docChgLst>
  <pc:docChgLst>
    <pc:chgData name="Wyatt Michael Watson" userId="S::wmw47@nau.edu::7d4ebdf7-9904-4cc3-927d-221c9f471ec8" providerId="AD" clId="Web-{4919B81B-C379-4884-8851-883E0D688095}"/>
    <pc:docChg chg="modSld">
      <pc:chgData name="Wyatt Michael Watson" userId="S::wmw47@nau.edu::7d4ebdf7-9904-4cc3-927d-221c9f471ec8" providerId="AD" clId="Web-{4919B81B-C379-4884-8851-883E0D688095}" dt="2022-11-21T04:41:58.988" v="251"/>
      <pc:docMkLst>
        <pc:docMk/>
      </pc:docMkLst>
      <pc:sldChg chg="modSp">
        <pc:chgData name="Wyatt Michael Watson" userId="S::wmw47@nau.edu::7d4ebdf7-9904-4cc3-927d-221c9f471ec8" providerId="AD" clId="Web-{4919B81B-C379-4884-8851-883E0D688095}" dt="2022-11-21T04:41:58.988" v="251"/>
        <pc:sldMkLst>
          <pc:docMk/>
          <pc:sldMk cId="2566549405" sldId="280"/>
        </pc:sldMkLst>
        <pc:graphicFrameChg chg="mod modGraphic">
          <ac:chgData name="Wyatt Michael Watson" userId="S::wmw47@nau.edu::7d4ebdf7-9904-4cc3-927d-221c9f471ec8" providerId="AD" clId="Web-{4919B81B-C379-4884-8851-883E0D688095}" dt="2022-11-21T04:41:58.988" v="251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</pc:docChg>
  </pc:docChgLst>
  <pc:docChgLst>
    <pc:chgData name="Paul Howell" userId="73aa1722-a551-45ae-8bc1-e5c41fb0b78c" providerId="ADAL" clId="{1AA6A6C6-868E-41F3-91E4-29D14AFE0E4B}"/>
    <pc:docChg chg="custSel addSld delSld modSld">
      <pc:chgData name="Paul Howell" userId="73aa1722-a551-45ae-8bc1-e5c41fb0b78c" providerId="ADAL" clId="{1AA6A6C6-868E-41F3-91E4-29D14AFE0E4B}" dt="2023-02-17T00:19:21.268" v="286" actId="20577"/>
      <pc:docMkLst>
        <pc:docMk/>
      </pc:docMkLst>
      <pc:sldChg chg="modSp">
        <pc:chgData name="Paul Howell" userId="73aa1722-a551-45ae-8bc1-e5c41fb0b78c" providerId="ADAL" clId="{1AA6A6C6-868E-41F3-91E4-29D14AFE0E4B}" dt="2023-02-16T23:50:06.698" v="18" actId="20577"/>
        <pc:sldMkLst>
          <pc:docMk/>
          <pc:sldMk cId="2566549405" sldId="280"/>
        </pc:sldMkLst>
        <pc:graphicFrameChg chg="modGraphic">
          <ac:chgData name="Paul Howell" userId="73aa1722-a551-45ae-8bc1-e5c41fb0b78c" providerId="ADAL" clId="{1AA6A6C6-868E-41F3-91E4-29D14AFE0E4B}" dt="2023-02-16T23:50:06.698" v="18" actId="20577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modSp">
        <pc:chgData name="Paul Howell" userId="73aa1722-a551-45ae-8bc1-e5c41fb0b78c" providerId="ADAL" clId="{1AA6A6C6-868E-41F3-91E4-29D14AFE0E4B}" dt="2023-02-16T23:46:32.600" v="11" actId="207"/>
        <pc:sldMkLst>
          <pc:docMk/>
          <pc:sldMk cId="2072163965" sldId="300"/>
        </pc:sldMkLst>
        <pc:spChg chg="mod">
          <ac:chgData name="Paul Howell" userId="73aa1722-a551-45ae-8bc1-e5c41fb0b78c" providerId="ADAL" clId="{1AA6A6C6-868E-41F3-91E4-29D14AFE0E4B}" dt="2023-02-16T23:46:27.127" v="10" actId="20577"/>
          <ac:spMkLst>
            <pc:docMk/>
            <pc:sldMk cId="2072163965" sldId="300"/>
            <ac:spMk id="2" creationId="{AABBB293-6C09-A3FB-A8C6-D3805EA1528A}"/>
          </ac:spMkLst>
        </pc:spChg>
        <pc:graphicFrameChg chg="modGraphic">
          <ac:chgData name="Paul Howell" userId="73aa1722-a551-45ae-8bc1-e5c41fb0b78c" providerId="ADAL" clId="{1AA6A6C6-868E-41F3-91E4-29D14AFE0E4B}" dt="2023-02-16T23:46:32.600" v="11" actId="207"/>
          <ac:graphicFrameMkLst>
            <pc:docMk/>
            <pc:sldMk cId="2072163965" sldId="300"/>
            <ac:graphicFrameMk id="4" creationId="{67AC9450-0827-9583-B8A9-D96052146EB5}"/>
          </ac:graphicFrameMkLst>
        </pc:graphicFrameChg>
      </pc:sldChg>
      <pc:sldChg chg="addSp modSp">
        <pc:chgData name="Paul Howell" userId="73aa1722-a551-45ae-8bc1-e5c41fb0b78c" providerId="ADAL" clId="{1AA6A6C6-868E-41F3-91E4-29D14AFE0E4B}" dt="2023-02-17T00:14:34.274" v="170" actId="20577"/>
        <pc:sldMkLst>
          <pc:docMk/>
          <pc:sldMk cId="2196198870" sldId="303"/>
        </pc:sldMkLst>
        <pc:spChg chg="mod">
          <ac:chgData name="Paul Howell" userId="73aa1722-a551-45ae-8bc1-e5c41fb0b78c" providerId="ADAL" clId="{1AA6A6C6-868E-41F3-91E4-29D14AFE0E4B}" dt="2023-02-17T00:14:34.274" v="170" actId="20577"/>
          <ac:spMkLst>
            <pc:docMk/>
            <pc:sldMk cId="2196198870" sldId="303"/>
            <ac:spMk id="12" creationId="{E4A50F20-B9CD-BC5F-CB5F-C35E4866BD7B}"/>
          </ac:spMkLst>
        </pc:spChg>
        <pc:picChg chg="mod">
          <ac:chgData name="Paul Howell" userId="73aa1722-a551-45ae-8bc1-e5c41fb0b78c" providerId="ADAL" clId="{1AA6A6C6-868E-41F3-91E4-29D14AFE0E4B}" dt="2023-02-17T00:13:52.137" v="154" actId="14100"/>
          <ac:picMkLst>
            <pc:docMk/>
            <pc:sldMk cId="2196198870" sldId="303"/>
            <ac:picMk id="5" creationId="{B03AAE36-A62D-BBF3-722B-E580EB03E9EE}"/>
          </ac:picMkLst>
        </pc:picChg>
        <pc:picChg chg="add mod">
          <ac:chgData name="Paul Howell" userId="73aa1722-a551-45ae-8bc1-e5c41fb0b78c" providerId="ADAL" clId="{1AA6A6C6-868E-41F3-91E4-29D14AFE0E4B}" dt="2023-02-17T00:13:54.152" v="155" actId="1076"/>
          <ac:picMkLst>
            <pc:docMk/>
            <pc:sldMk cId="2196198870" sldId="303"/>
            <ac:picMk id="8" creationId="{323EA2DB-D430-48FF-96F3-981EF8174A29}"/>
          </ac:picMkLst>
        </pc:picChg>
      </pc:sldChg>
      <pc:sldChg chg="addSp delSp modSp add">
        <pc:chgData name="Paul Howell" userId="73aa1722-a551-45ae-8bc1-e5c41fb0b78c" providerId="ADAL" clId="{1AA6A6C6-868E-41F3-91E4-29D14AFE0E4B}" dt="2023-02-17T00:15:39.457" v="189" actId="1076"/>
        <pc:sldMkLst>
          <pc:docMk/>
          <pc:sldMk cId="2141716414" sldId="304"/>
        </pc:sldMkLst>
        <pc:spChg chg="add del mod">
          <ac:chgData name="Paul Howell" userId="73aa1722-a551-45ae-8bc1-e5c41fb0b78c" providerId="ADAL" clId="{1AA6A6C6-868E-41F3-91E4-29D14AFE0E4B}" dt="2023-02-17T00:13:58.948" v="156" actId="478"/>
          <ac:spMkLst>
            <pc:docMk/>
            <pc:sldMk cId="2141716414" sldId="304"/>
            <ac:spMk id="3" creationId="{25B0A12B-6524-472E-ADA0-57437FB5057E}"/>
          </ac:spMkLst>
        </pc:spChg>
        <pc:spChg chg="add mod">
          <ac:chgData name="Paul Howell" userId="73aa1722-a551-45ae-8bc1-e5c41fb0b78c" providerId="ADAL" clId="{1AA6A6C6-868E-41F3-91E4-29D14AFE0E4B}" dt="2023-02-17T00:12:22.792" v="137" actId="14100"/>
          <ac:spMkLst>
            <pc:docMk/>
            <pc:sldMk cId="2141716414" sldId="304"/>
            <ac:spMk id="4" creationId="{4646185A-0873-4348-BFC6-9AA094A2D649}"/>
          </ac:spMkLst>
        </pc:spChg>
        <pc:spChg chg="mod">
          <ac:chgData name="Paul Howell" userId="73aa1722-a551-45ae-8bc1-e5c41fb0b78c" providerId="ADAL" clId="{1AA6A6C6-868E-41F3-91E4-29D14AFE0E4B}" dt="2023-02-17T00:11:06.464" v="130" actId="20577"/>
          <ac:spMkLst>
            <pc:docMk/>
            <pc:sldMk cId="2141716414" sldId="304"/>
            <ac:spMk id="12" creationId="{E4A50F20-B9CD-BC5F-CB5F-C35E4866BD7B}"/>
          </ac:spMkLst>
        </pc:spChg>
        <pc:picChg chg="del">
          <ac:chgData name="Paul Howell" userId="73aa1722-a551-45ae-8bc1-e5c41fb0b78c" providerId="ADAL" clId="{1AA6A6C6-868E-41F3-91E4-29D14AFE0E4B}" dt="2023-02-17T00:12:00.702" v="131" actId="478"/>
          <ac:picMkLst>
            <pc:docMk/>
            <pc:sldMk cId="2141716414" sldId="304"/>
            <ac:picMk id="5" creationId="{B03AAE36-A62D-BBF3-722B-E580EB03E9EE}"/>
          </ac:picMkLst>
        </pc:picChg>
        <pc:picChg chg="del">
          <ac:chgData name="Paul Howell" userId="73aa1722-a551-45ae-8bc1-e5c41fb0b78c" providerId="ADAL" clId="{1AA6A6C6-868E-41F3-91E4-29D14AFE0E4B}" dt="2023-02-17T00:12:02.354" v="132" actId="478"/>
          <ac:picMkLst>
            <pc:docMk/>
            <pc:sldMk cId="2141716414" sldId="304"/>
            <ac:picMk id="7" creationId="{6A260337-76DD-9F23-3CE8-4CA07394E7FC}"/>
          </ac:picMkLst>
        </pc:picChg>
        <pc:picChg chg="add mod modCrop">
          <ac:chgData name="Paul Howell" userId="73aa1722-a551-45ae-8bc1-e5c41fb0b78c" providerId="ADAL" clId="{1AA6A6C6-868E-41F3-91E4-29D14AFE0E4B}" dt="2023-02-17T00:15:14.673" v="183" actId="1076"/>
          <ac:picMkLst>
            <pc:docMk/>
            <pc:sldMk cId="2141716414" sldId="304"/>
            <ac:picMk id="8" creationId="{75E87BB9-3910-48CE-A216-900DAD938554}"/>
          </ac:picMkLst>
        </pc:picChg>
        <pc:picChg chg="add del mod">
          <ac:chgData name="Paul Howell" userId="73aa1722-a551-45ae-8bc1-e5c41fb0b78c" providerId="ADAL" clId="{1AA6A6C6-868E-41F3-91E4-29D14AFE0E4B}" dt="2023-02-17T00:13:30.081" v="144" actId="478"/>
          <ac:picMkLst>
            <pc:docMk/>
            <pc:sldMk cId="2141716414" sldId="304"/>
            <ac:picMk id="10" creationId="{940D8A46-E2E8-4998-AD17-937C31E04E2A}"/>
          </ac:picMkLst>
        </pc:picChg>
        <pc:picChg chg="del">
          <ac:chgData name="Paul Howell" userId="73aa1722-a551-45ae-8bc1-e5c41fb0b78c" providerId="ADAL" clId="{1AA6A6C6-868E-41F3-91E4-29D14AFE0E4B}" dt="2023-02-17T00:12:04.160" v="133" actId="478"/>
          <ac:picMkLst>
            <pc:docMk/>
            <pc:sldMk cId="2141716414" sldId="304"/>
            <ac:picMk id="11" creationId="{DFB14BD3-0BD0-EB55-6F13-0EF01286D786}"/>
          </ac:picMkLst>
        </pc:picChg>
        <pc:picChg chg="add del mod">
          <ac:chgData name="Paul Howell" userId="73aa1722-a551-45ae-8bc1-e5c41fb0b78c" providerId="ADAL" clId="{1AA6A6C6-868E-41F3-91E4-29D14AFE0E4B}" dt="2023-02-17T00:13:43.480" v="149"/>
          <ac:picMkLst>
            <pc:docMk/>
            <pc:sldMk cId="2141716414" sldId="304"/>
            <ac:picMk id="14" creationId="{5565E91E-FCFB-4539-B840-8CB46288AB53}"/>
          </ac:picMkLst>
        </pc:picChg>
        <pc:picChg chg="add mod">
          <ac:chgData name="Paul Howell" userId="73aa1722-a551-45ae-8bc1-e5c41fb0b78c" providerId="ADAL" clId="{1AA6A6C6-868E-41F3-91E4-29D14AFE0E4B}" dt="2023-02-17T00:14:08.737" v="159" actId="1076"/>
          <ac:picMkLst>
            <pc:docMk/>
            <pc:sldMk cId="2141716414" sldId="304"/>
            <ac:picMk id="16" creationId="{C0A8A3A5-7A2A-4E13-A78F-AB680AF9BDDD}"/>
          </ac:picMkLst>
        </pc:picChg>
        <pc:picChg chg="add mod modCrop">
          <ac:chgData name="Paul Howell" userId="73aa1722-a551-45ae-8bc1-e5c41fb0b78c" providerId="ADAL" clId="{1AA6A6C6-868E-41F3-91E4-29D14AFE0E4B}" dt="2023-02-17T00:15:16.881" v="184" actId="1076"/>
          <ac:picMkLst>
            <pc:docMk/>
            <pc:sldMk cId="2141716414" sldId="304"/>
            <ac:picMk id="18" creationId="{CE96CF5B-B7C2-4635-B03D-307C24A75F64}"/>
          </ac:picMkLst>
        </pc:picChg>
        <pc:picChg chg="add mod modCrop">
          <ac:chgData name="Paul Howell" userId="73aa1722-a551-45ae-8bc1-e5c41fb0b78c" providerId="ADAL" clId="{1AA6A6C6-868E-41F3-91E4-29D14AFE0E4B}" dt="2023-02-17T00:15:39.457" v="189" actId="1076"/>
          <ac:picMkLst>
            <pc:docMk/>
            <pc:sldMk cId="2141716414" sldId="304"/>
            <ac:picMk id="20" creationId="{A8059099-A1C0-4808-87FB-9FEE145CF0DD}"/>
          </ac:picMkLst>
        </pc:picChg>
      </pc:sldChg>
      <pc:sldChg chg="del">
        <pc:chgData name="Paul Howell" userId="73aa1722-a551-45ae-8bc1-e5c41fb0b78c" providerId="ADAL" clId="{1AA6A6C6-868E-41F3-91E4-29D14AFE0E4B}" dt="2023-02-16T23:47:08.641" v="12" actId="2696"/>
        <pc:sldMkLst>
          <pc:docMk/>
          <pc:sldMk cId="4267541185" sldId="304"/>
        </pc:sldMkLst>
      </pc:sldChg>
      <pc:sldChg chg="addSp delSp modSp add">
        <pc:chgData name="Paul Howell" userId="73aa1722-a551-45ae-8bc1-e5c41fb0b78c" providerId="ADAL" clId="{1AA6A6C6-868E-41F3-91E4-29D14AFE0E4B}" dt="2023-02-17T00:19:21.268" v="286" actId="20577"/>
        <pc:sldMkLst>
          <pc:docMk/>
          <pc:sldMk cId="1558759189" sldId="306"/>
        </pc:sldMkLst>
        <pc:spChg chg="mod">
          <ac:chgData name="Paul Howell" userId="73aa1722-a551-45ae-8bc1-e5c41fb0b78c" providerId="ADAL" clId="{1AA6A6C6-868E-41F3-91E4-29D14AFE0E4B}" dt="2023-02-17T00:19:21.268" v="286" actId="20577"/>
          <ac:spMkLst>
            <pc:docMk/>
            <pc:sldMk cId="1558759189" sldId="306"/>
            <ac:spMk id="12" creationId="{E4A50F20-B9CD-BC5F-CB5F-C35E4866BD7B}"/>
          </ac:spMkLst>
        </pc:spChg>
        <pc:picChg chg="add del mod">
          <ac:chgData name="Paul Howell" userId="73aa1722-a551-45ae-8bc1-e5c41fb0b78c" providerId="ADAL" clId="{1AA6A6C6-868E-41F3-91E4-29D14AFE0E4B}" dt="2023-02-17T00:16:50.036" v="197" actId="478"/>
          <ac:picMkLst>
            <pc:docMk/>
            <pc:sldMk cId="1558759189" sldId="306"/>
            <ac:picMk id="4" creationId="{8CBF626B-F320-4779-BC5C-3E3235550D11}"/>
          </ac:picMkLst>
        </pc:picChg>
        <pc:picChg chg="del">
          <ac:chgData name="Paul Howell" userId="73aa1722-a551-45ae-8bc1-e5c41fb0b78c" providerId="ADAL" clId="{1AA6A6C6-868E-41F3-91E4-29D14AFE0E4B}" dt="2023-02-17T00:16:17.106" v="192" actId="478"/>
          <ac:picMkLst>
            <pc:docMk/>
            <pc:sldMk cId="1558759189" sldId="306"/>
            <ac:picMk id="5" creationId="{B03AAE36-A62D-BBF3-722B-E580EB03E9EE}"/>
          </ac:picMkLst>
        </pc:picChg>
        <pc:picChg chg="del">
          <ac:chgData name="Paul Howell" userId="73aa1722-a551-45ae-8bc1-e5c41fb0b78c" providerId="ADAL" clId="{1AA6A6C6-868E-41F3-91E4-29D14AFE0E4B}" dt="2023-02-17T00:16:18.274" v="195" actId="478"/>
          <ac:picMkLst>
            <pc:docMk/>
            <pc:sldMk cId="1558759189" sldId="306"/>
            <ac:picMk id="7" creationId="{6A260337-76DD-9F23-3CE8-4CA07394E7FC}"/>
          </ac:picMkLst>
        </pc:picChg>
        <pc:picChg chg="del">
          <ac:chgData name="Paul Howell" userId="73aa1722-a551-45ae-8bc1-e5c41fb0b78c" providerId="ADAL" clId="{1AA6A6C6-868E-41F3-91E4-29D14AFE0E4B}" dt="2023-02-17T00:16:16.660" v="191" actId="478"/>
          <ac:picMkLst>
            <pc:docMk/>
            <pc:sldMk cId="1558759189" sldId="306"/>
            <ac:picMk id="8" creationId="{323EA2DB-D430-48FF-96F3-981EF8174A29}"/>
          </ac:picMkLst>
        </pc:picChg>
        <pc:picChg chg="add mod ord">
          <ac:chgData name="Paul Howell" userId="73aa1722-a551-45ae-8bc1-e5c41fb0b78c" providerId="ADAL" clId="{1AA6A6C6-868E-41F3-91E4-29D14AFE0E4B}" dt="2023-02-17T00:18:11.801" v="226" actId="166"/>
          <ac:picMkLst>
            <pc:docMk/>
            <pc:sldMk cId="1558759189" sldId="306"/>
            <ac:picMk id="9" creationId="{8506481E-9B8B-452F-B0AD-1B07EE2318AE}"/>
          </ac:picMkLst>
        </pc:picChg>
        <pc:picChg chg="del mod">
          <ac:chgData name="Paul Howell" userId="73aa1722-a551-45ae-8bc1-e5c41fb0b78c" providerId="ADAL" clId="{1AA6A6C6-868E-41F3-91E4-29D14AFE0E4B}" dt="2023-02-17T00:16:17.890" v="194" actId="478"/>
          <ac:picMkLst>
            <pc:docMk/>
            <pc:sldMk cId="1558759189" sldId="306"/>
            <ac:picMk id="11" creationId="{DFB14BD3-0BD0-EB55-6F13-0EF01286D786}"/>
          </ac:picMkLst>
        </pc:picChg>
        <pc:picChg chg="add mod modCrop">
          <ac:chgData name="Paul Howell" userId="73aa1722-a551-45ae-8bc1-e5c41fb0b78c" providerId="ADAL" clId="{1AA6A6C6-868E-41F3-91E4-29D14AFE0E4B}" dt="2023-02-17T00:17:53.202" v="218" actId="1076"/>
          <ac:picMkLst>
            <pc:docMk/>
            <pc:sldMk cId="1558759189" sldId="306"/>
            <ac:picMk id="13" creationId="{9E272A15-CA37-4B86-81C1-332ED7A2027C}"/>
          </ac:picMkLst>
        </pc:picChg>
        <pc:picChg chg="add mod modCrop">
          <ac:chgData name="Paul Howell" userId="73aa1722-a551-45ae-8bc1-e5c41fb0b78c" providerId="ADAL" clId="{1AA6A6C6-868E-41F3-91E4-29D14AFE0E4B}" dt="2023-02-17T00:18:07.938" v="225" actId="1076"/>
          <ac:picMkLst>
            <pc:docMk/>
            <pc:sldMk cId="1558759189" sldId="306"/>
            <ac:picMk id="15" creationId="{F25AF432-0F53-430D-B311-2C656F5C5312}"/>
          </ac:picMkLst>
        </pc:picChg>
        <pc:picChg chg="add mod modCrop">
          <ac:chgData name="Paul Howell" userId="73aa1722-a551-45ae-8bc1-e5c41fb0b78c" providerId="ADAL" clId="{1AA6A6C6-868E-41F3-91E4-29D14AFE0E4B}" dt="2023-02-17T00:17:36.218" v="213" actId="1076"/>
          <ac:picMkLst>
            <pc:docMk/>
            <pc:sldMk cId="1558759189" sldId="306"/>
            <ac:picMk id="17" creationId="{1EADD42A-9589-447F-87AE-82EF683CE29D}"/>
          </ac:picMkLst>
        </pc:picChg>
      </pc:sldChg>
    </pc:docChg>
  </pc:docChgLst>
  <pc:docChgLst>
    <pc:chgData name="Joshua Connor Hattaway" userId="S::jch467@nau.edu::cd8dd509-694e-450d-b3b9-fcbb32b42d5c" providerId="AD" clId="Web-{48D75C05-E1E4-406E-8296-3F3A6E1BA503}"/>
    <pc:docChg chg="modSld">
      <pc:chgData name="Joshua Connor Hattaway" userId="S::jch467@nau.edu::cd8dd509-694e-450d-b3b9-fcbb32b42d5c" providerId="AD" clId="Web-{48D75C05-E1E4-406E-8296-3F3A6E1BA503}" dt="2022-09-15T22:22:50.786" v="209"/>
      <pc:docMkLst>
        <pc:docMk/>
      </pc:docMkLst>
      <pc:sldChg chg="addSp delSp modSp mod setBg">
        <pc:chgData name="Joshua Connor Hattaway" userId="S::jch467@nau.edu::cd8dd509-694e-450d-b3b9-fcbb32b42d5c" providerId="AD" clId="Web-{48D75C05-E1E4-406E-8296-3F3A6E1BA503}" dt="2022-09-15T22:00:06.956" v="10" actId="1076"/>
        <pc:sldMkLst>
          <pc:docMk/>
          <pc:sldMk cId="3098449459" sldId="257"/>
        </pc:sldMkLst>
        <pc:spChg chg="mod">
          <ac:chgData name="Joshua Connor Hattaway" userId="S::jch467@nau.edu::cd8dd509-694e-450d-b3b9-fcbb32b42d5c" providerId="AD" clId="Web-{48D75C05-E1E4-406E-8296-3F3A6E1BA503}" dt="2022-09-15T22:00:00.721" v="8" actId="14100"/>
          <ac:spMkLst>
            <pc:docMk/>
            <pc:sldMk cId="3098449459" sldId="257"/>
            <ac:spMk id="2" creationId="{17130B80-6FF1-C08C-A188-F72FE05E65CC}"/>
          </ac:spMkLst>
        </pc:spChg>
        <pc:spChg chg="mod">
          <ac:chgData name="Joshua Connor Hattaway" userId="S::jch467@nau.edu::cd8dd509-694e-450d-b3b9-fcbb32b42d5c" providerId="AD" clId="Web-{48D75C05-E1E4-406E-8296-3F3A6E1BA503}" dt="2022-09-15T22:00:03.330" v="9" actId="1076"/>
          <ac:spMkLst>
            <pc:docMk/>
            <pc:sldMk cId="3098449459" sldId="257"/>
            <ac:spMk id="3" creationId="{C8534002-B8B1-FCDD-2ED4-1E48BF0B1ED6}"/>
          </ac:spMkLst>
        </pc:spChg>
        <pc:spChg chg="add">
          <ac:chgData name="Joshua Connor Hattaway" userId="S::jch467@nau.edu::cd8dd509-694e-450d-b3b9-fcbb32b42d5c" providerId="AD" clId="Web-{48D75C05-E1E4-406E-8296-3F3A6E1BA503}" dt="2022-09-15T21:59:50.377" v="5"/>
          <ac:spMkLst>
            <pc:docMk/>
            <pc:sldMk cId="3098449459" sldId="257"/>
            <ac:spMk id="9" creationId="{B95B9BA8-1D69-4796-85F5-B6D0BD52354B}"/>
          </ac:spMkLst>
        </pc:spChg>
        <pc:picChg chg="add mod">
          <ac:chgData name="Joshua Connor Hattaway" userId="S::jch467@nau.edu::cd8dd509-694e-450d-b3b9-fcbb32b42d5c" providerId="AD" clId="Web-{48D75C05-E1E4-406E-8296-3F3A6E1BA503}" dt="2022-09-15T22:00:06.956" v="10" actId="1076"/>
          <ac:picMkLst>
            <pc:docMk/>
            <pc:sldMk cId="3098449459" sldId="257"/>
            <ac:picMk id="4" creationId="{29E75E44-B023-DF7A-3C8C-1A9463B3B3A2}"/>
          </ac:picMkLst>
        </pc:picChg>
        <pc:picChg chg="del">
          <ac:chgData name="Joshua Connor Hattaway" userId="S::jch467@nau.edu::cd8dd509-694e-450d-b3b9-fcbb32b42d5c" providerId="AD" clId="Web-{48D75C05-E1E4-406E-8296-3F3A6E1BA503}" dt="2022-09-15T21:59:37.438" v="0"/>
          <ac:picMkLst>
            <pc:docMk/>
            <pc:sldMk cId="3098449459" sldId="257"/>
            <ac:picMk id="5" creationId="{E395B0FB-D345-F6CF-6B2D-B180E23A1A97}"/>
          </ac:picMkLst>
        </pc:picChg>
      </pc:sldChg>
      <pc:sldChg chg="addSp delSp modSp mod setBg">
        <pc:chgData name="Joshua Connor Hattaway" userId="S::jch467@nau.edu::cd8dd509-694e-450d-b3b9-fcbb32b42d5c" providerId="AD" clId="Web-{48D75C05-E1E4-406E-8296-3F3A6E1BA503}" dt="2022-09-15T22:09:16.785" v="65"/>
        <pc:sldMkLst>
          <pc:docMk/>
          <pc:sldMk cId="3179536139" sldId="260"/>
        </pc:sldMkLst>
        <pc:spChg chg="mod">
          <ac:chgData name="Joshua Connor Hattaway" userId="S::jch467@nau.edu::cd8dd509-694e-450d-b3b9-fcbb32b42d5c" providerId="AD" clId="Web-{48D75C05-E1E4-406E-8296-3F3A6E1BA503}" dt="2022-09-15T22:09:16.785" v="65"/>
          <ac:spMkLst>
            <pc:docMk/>
            <pc:sldMk cId="3179536139" sldId="260"/>
            <ac:spMk id="2" creationId="{A171EBF9-AD02-FC29-3837-A1EFF9B07750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16.785" v="65"/>
          <ac:spMkLst>
            <pc:docMk/>
            <pc:sldMk cId="3179536139" sldId="260"/>
            <ac:spMk id="13" creationId="{5964CBE2-084A-47DF-A704-CF5F6217B569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16.785" v="65"/>
          <ac:spMkLst>
            <pc:docMk/>
            <pc:sldMk cId="3179536139" sldId="260"/>
            <ac:spMk id="15" creationId="{86E3368C-B3A5-484E-8070-EC7E903F8637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16.785" v="65"/>
          <ac:spMkLst>
            <pc:docMk/>
            <pc:sldMk cId="3179536139" sldId="260"/>
            <ac:spMk id="17" creationId="{72A2B9B4-6095-47C2-8BBC-4792C5C7AE99}"/>
          </ac:spMkLst>
        </pc:spChg>
        <pc:picChg chg="mod">
          <ac:chgData name="Joshua Connor Hattaway" userId="S::jch467@nau.edu::cd8dd509-694e-450d-b3b9-fcbb32b42d5c" providerId="AD" clId="Web-{48D75C05-E1E4-406E-8296-3F3A6E1BA503}" dt="2022-09-15T22:09:16.785" v="65"/>
          <ac:picMkLst>
            <pc:docMk/>
            <pc:sldMk cId="3179536139" sldId="260"/>
            <ac:picMk id="8" creationId="{92F0CB08-DBF4-2338-928B-D06116333041}"/>
          </ac:picMkLst>
        </pc:picChg>
      </pc:sldChg>
      <pc:sldChg chg="addSp delSp modSp mod setBg">
        <pc:chgData name="Joshua Connor Hattaway" userId="S::jch467@nau.edu::cd8dd509-694e-450d-b3b9-fcbb32b42d5c" providerId="AD" clId="Web-{48D75C05-E1E4-406E-8296-3F3A6E1BA503}" dt="2022-09-15T22:12:38.578" v="93" actId="1076"/>
        <pc:sldMkLst>
          <pc:docMk/>
          <pc:sldMk cId="365568475" sldId="261"/>
        </pc:sldMkLst>
        <pc:spChg chg="mod">
          <ac:chgData name="Joshua Connor Hattaway" userId="S::jch467@nau.edu::cd8dd509-694e-450d-b3b9-fcbb32b42d5c" providerId="AD" clId="Web-{48D75C05-E1E4-406E-8296-3F3A6E1BA503}" dt="2022-09-15T22:12:38.578" v="93" actId="1076"/>
          <ac:spMkLst>
            <pc:docMk/>
            <pc:sldMk cId="365568475" sldId="261"/>
            <ac:spMk id="2" creationId="{050D010C-C5BE-EF6C-A796-1F4A9D708D7B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10:28.149" v="69"/>
          <ac:spMkLst>
            <pc:docMk/>
            <pc:sldMk cId="365568475" sldId="261"/>
            <ac:spMk id="17" creationId="{60DB02BD-FF61-4042-BC21-4EFF543EC0C3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10:28.149" v="69"/>
          <ac:spMkLst>
            <pc:docMk/>
            <pc:sldMk cId="365568475" sldId="261"/>
            <ac:spMk id="19" creationId="{5811A85E-38EA-465A-84F9-6230CF743E76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10:28.149" v="69"/>
          <ac:spMkLst>
            <pc:docMk/>
            <pc:sldMk cId="365568475" sldId="261"/>
            <ac:spMk id="21" creationId="{866290A3-7E80-441D-AA1E-5263326B1657}"/>
          </ac:spMkLst>
        </pc:spChg>
        <pc:graphicFrameChg chg="mod modGraphic">
          <ac:chgData name="Joshua Connor Hattaway" userId="S::jch467@nau.edu::cd8dd509-694e-450d-b3b9-fcbb32b42d5c" providerId="AD" clId="Web-{48D75C05-E1E4-406E-8296-3F3A6E1BA503}" dt="2022-09-15T22:12:34.141" v="92" actId="1076"/>
          <ac:graphicFrameMkLst>
            <pc:docMk/>
            <pc:sldMk cId="365568475" sldId="261"/>
            <ac:graphicFrameMk id="12" creationId="{8D47468E-6C54-B0A2-478E-F2BF078156BE}"/>
          </ac:graphicFrameMkLst>
        </pc:graphicFrameChg>
      </pc:sldChg>
      <pc:sldChg chg="addSp modSp">
        <pc:chgData name="Joshua Connor Hattaway" userId="S::jch467@nau.edu::cd8dd509-694e-450d-b3b9-fcbb32b42d5c" providerId="AD" clId="Web-{48D75C05-E1E4-406E-8296-3F3A6E1BA503}" dt="2022-09-15T22:05:52.460" v="53" actId="1076"/>
        <pc:sldMkLst>
          <pc:docMk/>
          <pc:sldMk cId="1576396691" sldId="262"/>
        </pc:sldMkLst>
        <pc:spChg chg="mod">
          <ac:chgData name="Joshua Connor Hattaway" userId="S::jch467@nau.edu::cd8dd509-694e-450d-b3b9-fcbb32b42d5c" providerId="AD" clId="Web-{48D75C05-E1E4-406E-8296-3F3A6E1BA503}" dt="2022-09-15T22:03:42.375" v="30" actId="1076"/>
          <ac:spMkLst>
            <pc:docMk/>
            <pc:sldMk cId="1576396691" sldId="262"/>
            <ac:spMk id="8" creationId="{9844E5EB-6A93-5D04-AA35-C9D9AB16F10E}"/>
          </ac:spMkLst>
        </pc:spChg>
        <pc:spChg chg="add mod">
          <ac:chgData name="Joshua Connor Hattaway" userId="S::jch467@nau.edu::cd8dd509-694e-450d-b3b9-fcbb32b42d5c" providerId="AD" clId="Web-{48D75C05-E1E4-406E-8296-3F3A6E1BA503}" dt="2022-09-15T22:03:39.593" v="29" actId="1076"/>
          <ac:spMkLst>
            <pc:docMk/>
            <pc:sldMk cId="1576396691" sldId="262"/>
            <ac:spMk id="9" creationId="{17DFEE8C-03F7-6010-F992-8FF84A975C0E}"/>
          </ac:spMkLst>
        </pc:spChg>
        <pc:spChg chg="add mod">
          <ac:chgData name="Joshua Connor Hattaway" userId="S::jch467@nau.edu::cd8dd509-694e-450d-b3b9-fcbb32b42d5c" providerId="AD" clId="Web-{48D75C05-E1E4-406E-8296-3F3A6E1BA503}" dt="2022-09-15T22:05:52.460" v="53" actId="1076"/>
          <ac:spMkLst>
            <pc:docMk/>
            <pc:sldMk cId="1576396691" sldId="262"/>
            <ac:spMk id="11" creationId="{5A3E39B0-62F2-DBB9-7387-0DC9BDF16F84}"/>
          </ac:spMkLst>
        </pc:spChg>
        <pc:picChg chg="mod">
          <ac:chgData name="Joshua Connor Hattaway" userId="S::jch467@nau.edu::cd8dd509-694e-450d-b3b9-fcbb32b42d5c" providerId="AD" clId="Web-{48D75C05-E1E4-406E-8296-3F3A6E1BA503}" dt="2022-09-15T22:03:32.124" v="26" actId="1076"/>
          <ac:picMkLst>
            <pc:docMk/>
            <pc:sldMk cId="1576396691" sldId="262"/>
            <ac:picMk id="6" creationId="{58790128-03C7-9FE2-578C-4B00894AE288}"/>
          </ac:picMkLst>
        </pc:picChg>
        <pc:picChg chg="add mod">
          <ac:chgData name="Joshua Connor Hattaway" userId="S::jch467@nau.edu::cd8dd509-694e-450d-b3b9-fcbb32b42d5c" providerId="AD" clId="Web-{48D75C05-E1E4-406E-8296-3F3A6E1BA503}" dt="2022-09-15T22:03:36.937" v="28" actId="14100"/>
          <ac:picMkLst>
            <pc:docMk/>
            <pc:sldMk cId="1576396691" sldId="262"/>
            <ac:picMk id="10" creationId="{23046D2F-7990-1392-F566-F5A1E41F1F9D}"/>
          </ac:picMkLst>
        </pc:picChg>
      </pc:sldChg>
      <pc:sldChg chg="addSp delSp modSp mod setBg">
        <pc:chgData name="Joshua Connor Hattaway" userId="S::jch467@nau.edu::cd8dd509-694e-450d-b3b9-fcbb32b42d5c" providerId="AD" clId="Web-{48D75C05-E1E4-406E-8296-3F3A6E1BA503}" dt="2022-09-15T22:09:58.663" v="67"/>
        <pc:sldMkLst>
          <pc:docMk/>
          <pc:sldMk cId="288071765" sldId="263"/>
        </pc:sldMkLst>
        <pc:spChg chg="mod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2" creationId="{C38EC5EB-3D32-15ED-2689-0DDDC1AE3795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10" creationId="{1854C3FE-E160-650C-FA8B-E7F4FDB59AE6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13" creationId="{6B0479F5-59EA-43F3-BAFC-2606376EB662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15" creationId="{B2FBDB18-449B-4AC4-8813-45B35E1740DB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17" creationId="{6BE5DED6-1669-479D-BEF4-66046883A9A9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19" creationId="{08B47EB3-2327-4B83-885D-1A973B1035EC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09:58.663" v="67"/>
          <ac:spMkLst>
            <pc:docMk/>
            <pc:sldMk cId="288071765" sldId="263"/>
            <ac:spMk id="21" creationId="{28F38302-0411-4C02-A968-5BE487CB52F8}"/>
          </ac:spMkLst>
        </pc:spChg>
        <pc:picChg chg="mod ord">
          <ac:chgData name="Joshua Connor Hattaway" userId="S::jch467@nau.edu::cd8dd509-694e-450d-b3b9-fcbb32b42d5c" providerId="AD" clId="Web-{48D75C05-E1E4-406E-8296-3F3A6E1BA503}" dt="2022-09-15T22:09:58.663" v="67"/>
          <ac:picMkLst>
            <pc:docMk/>
            <pc:sldMk cId="288071765" sldId="263"/>
            <ac:picMk id="4" creationId="{942BFCB0-4D06-3A91-4C33-77812474A9B0}"/>
          </ac:picMkLst>
        </pc:picChg>
        <pc:picChg chg="mod">
          <ac:chgData name="Joshua Connor Hattaway" userId="S::jch467@nau.edu::cd8dd509-694e-450d-b3b9-fcbb32b42d5c" providerId="AD" clId="Web-{48D75C05-E1E4-406E-8296-3F3A6E1BA503}" dt="2022-09-15T22:09:58.663" v="67"/>
          <ac:picMkLst>
            <pc:docMk/>
            <pc:sldMk cId="288071765" sldId="263"/>
            <ac:picMk id="6" creationId="{7FACC4EB-F05E-B3D0-CD5F-241CB7382ABF}"/>
          </ac:picMkLst>
        </pc:picChg>
      </pc:sldChg>
      <pc:sldChg chg="addSp delSp modSp mod setBg">
        <pc:chgData name="Joshua Connor Hattaway" userId="S::jch467@nau.edu::cd8dd509-694e-450d-b3b9-fcbb32b42d5c" providerId="AD" clId="Web-{48D75C05-E1E4-406E-8296-3F3A6E1BA503}" dt="2022-09-15T22:22:50.786" v="209"/>
        <pc:sldMkLst>
          <pc:docMk/>
          <pc:sldMk cId="913514463" sldId="264"/>
        </pc:sldMkLst>
        <pc:spChg chg="mod">
          <ac:chgData name="Joshua Connor Hattaway" userId="S::jch467@nau.edu::cd8dd509-694e-450d-b3b9-fcbb32b42d5c" providerId="AD" clId="Web-{48D75C05-E1E4-406E-8296-3F3A6E1BA503}" dt="2022-09-15T22:22:45.661" v="207"/>
          <ac:spMkLst>
            <pc:docMk/>
            <pc:sldMk cId="913514463" sldId="264"/>
            <ac:spMk id="2" creationId="{728A8313-F22B-D33B-12CA-7AECD0209683}"/>
          </ac:spMkLst>
        </pc:spChg>
        <pc:spChg chg="mod">
          <ac:chgData name="Joshua Connor Hattaway" userId="S::jch467@nau.edu::cd8dd509-694e-450d-b3b9-fcbb32b42d5c" providerId="AD" clId="Web-{48D75C05-E1E4-406E-8296-3F3A6E1BA503}" dt="2022-09-15T22:22:50.786" v="209"/>
          <ac:spMkLst>
            <pc:docMk/>
            <pc:sldMk cId="913514463" sldId="264"/>
            <ac:spMk id="3" creationId="{611FD424-F7E2-2ED9-8A2D-CB23BB057BE2}"/>
          </ac:spMkLst>
        </pc:spChg>
        <pc:spChg chg="add del">
          <ac:chgData name="Joshua Connor Hattaway" userId="S::jch467@nau.edu::cd8dd509-694e-450d-b3b9-fcbb32b42d5c" providerId="AD" clId="Web-{48D75C05-E1E4-406E-8296-3F3A6E1BA503}" dt="2022-09-15T22:22:45.661" v="207"/>
          <ac:spMkLst>
            <pc:docMk/>
            <pc:sldMk cId="913514463" sldId="264"/>
            <ac:spMk id="9" creationId="{B95B9BA8-1D69-4796-85F5-B6D0BD52354B}"/>
          </ac:spMkLst>
        </pc:spChg>
        <pc:grpChg chg="add del">
          <ac:chgData name="Joshua Connor Hattaway" userId="S::jch467@nau.edu::cd8dd509-694e-450d-b3b9-fcbb32b42d5c" providerId="AD" clId="Web-{48D75C05-E1E4-406E-8296-3F3A6E1BA503}" dt="2022-09-15T22:22:45.661" v="207"/>
          <ac:grpSpMkLst>
            <pc:docMk/>
            <pc:sldMk cId="913514463" sldId="264"/>
            <ac:grpSpMk id="11" creationId="{EE5D87AC-5CCC-4E1F-8B25-D3A6053029C8}"/>
          </ac:grpSpMkLst>
        </pc:grpChg>
        <pc:picChg chg="add del">
          <ac:chgData name="Joshua Connor Hattaway" userId="S::jch467@nau.edu::cd8dd509-694e-450d-b3b9-fcbb32b42d5c" providerId="AD" clId="Web-{48D75C05-E1E4-406E-8296-3F3A6E1BA503}" dt="2022-09-15T22:22:45.661" v="207"/>
          <ac:picMkLst>
            <pc:docMk/>
            <pc:sldMk cId="913514463" sldId="264"/>
            <ac:picMk id="5" creationId="{9CDDEC68-31FF-9788-0869-893D1DC557CF}"/>
          </ac:picMkLst>
        </pc:picChg>
      </pc:sldChg>
      <pc:sldChg chg="addSp delSp modSp">
        <pc:chgData name="Joshua Connor Hattaway" userId="S::jch467@nau.edu::cd8dd509-694e-450d-b3b9-fcbb32b42d5c" providerId="AD" clId="Web-{48D75C05-E1E4-406E-8296-3F3A6E1BA503}" dt="2022-09-15T22:20:36.216" v="204" actId="20577"/>
        <pc:sldMkLst>
          <pc:docMk/>
          <pc:sldMk cId="4283729286" sldId="265"/>
        </pc:sldMkLst>
        <pc:spChg chg="mod">
          <ac:chgData name="Joshua Connor Hattaway" userId="S::jch467@nau.edu::cd8dd509-694e-450d-b3b9-fcbb32b42d5c" providerId="AD" clId="Web-{48D75C05-E1E4-406E-8296-3F3A6E1BA503}" dt="2022-09-15T22:20:36.216" v="204" actId="20577"/>
          <ac:spMkLst>
            <pc:docMk/>
            <pc:sldMk cId="4283729286" sldId="265"/>
            <ac:spMk id="2" creationId="{08127C67-E50B-6208-34E6-BB9A0CB65838}"/>
          </ac:spMkLst>
        </pc:spChg>
        <pc:spChg chg="add del mod">
          <ac:chgData name="Joshua Connor Hattaway" userId="S::jch467@nau.edu::cd8dd509-694e-450d-b3b9-fcbb32b42d5c" providerId="AD" clId="Web-{48D75C05-E1E4-406E-8296-3F3A6E1BA503}" dt="2022-09-15T22:16:35.342" v="152"/>
          <ac:spMkLst>
            <pc:docMk/>
            <pc:sldMk cId="4283729286" sldId="265"/>
            <ac:spMk id="3" creationId="{42AFACDF-27C9-9E5F-170E-D5BE696BC876}"/>
          </ac:spMkLst>
        </pc:spChg>
        <pc:spChg chg="add del mod">
          <ac:chgData name="Joshua Connor Hattaway" userId="S::jch467@nau.edu::cd8dd509-694e-450d-b3b9-fcbb32b42d5c" providerId="AD" clId="Web-{48D75C05-E1E4-406E-8296-3F3A6E1BA503}" dt="2022-09-15T22:20:34.825" v="203"/>
          <ac:spMkLst>
            <pc:docMk/>
            <pc:sldMk cId="4283729286" sldId="265"/>
            <ac:spMk id="5" creationId="{A6DAB1B0-4597-7A07-C452-AF7CAD697B67}"/>
          </ac:spMkLst>
        </pc:spChg>
        <pc:spChg chg="add del mod">
          <ac:chgData name="Joshua Connor Hattaway" userId="S::jch467@nau.edu::cd8dd509-694e-450d-b3b9-fcbb32b42d5c" providerId="AD" clId="Web-{48D75C05-E1E4-406E-8296-3F3A6E1BA503}" dt="2022-09-15T22:20:30.591" v="196"/>
          <ac:spMkLst>
            <pc:docMk/>
            <pc:sldMk cId="4283729286" sldId="265"/>
            <ac:spMk id="6" creationId="{A001C49B-E0FA-8978-86DC-E91D15850B30}"/>
          </ac:spMkLst>
        </pc:spChg>
        <pc:spChg chg="add del mod ord">
          <ac:chgData name="Joshua Connor Hattaway" userId="S::jch467@nau.edu::cd8dd509-694e-450d-b3b9-fcbb32b42d5c" providerId="AD" clId="Web-{48D75C05-E1E4-406E-8296-3F3A6E1BA503}" dt="2022-09-15T22:20:27.794" v="194"/>
          <ac:spMkLst>
            <pc:docMk/>
            <pc:sldMk cId="4283729286" sldId="265"/>
            <ac:spMk id="7" creationId="{B1035C25-0B0C-38BE-8275-904660219A32}"/>
          </ac:spMkLst>
        </pc:spChg>
        <pc:graphicFrameChg chg="mod modGraphic">
          <ac:chgData name="Joshua Connor Hattaway" userId="S::jch467@nau.edu::cd8dd509-694e-450d-b3b9-fcbb32b42d5c" providerId="AD" clId="Web-{48D75C05-E1E4-406E-8296-3F3A6E1BA503}" dt="2022-09-15T22:17:15.032" v="157" actId="1076"/>
          <ac:graphicFrameMkLst>
            <pc:docMk/>
            <pc:sldMk cId="4283729286" sldId="265"/>
            <ac:graphicFrameMk id="4" creationId="{CFD13743-2D60-6DD1-2CC0-F7319F445818}"/>
          </ac:graphicFrameMkLst>
        </pc:graphicFrameChg>
      </pc:sldChg>
    </pc:docChg>
  </pc:docChgLst>
  <pc:docChgLst>
    <pc:chgData name="Wyatt Michael Watson" userId="S::wmw47@nau.edu::7d4ebdf7-9904-4cc3-927d-221c9f471ec8" providerId="AD" clId="Web-{33926345-C78A-417B-88D0-C3D35D7C621B}"/>
    <pc:docChg chg="modSld">
      <pc:chgData name="Wyatt Michael Watson" userId="S::wmw47@nau.edu::7d4ebdf7-9904-4cc3-927d-221c9f471ec8" providerId="AD" clId="Web-{33926345-C78A-417B-88D0-C3D35D7C621B}" dt="2022-11-08T18:14:39.815" v="248" actId="20577"/>
      <pc:docMkLst>
        <pc:docMk/>
      </pc:docMkLst>
      <pc:sldChg chg="addSp delSp modSp">
        <pc:chgData name="Wyatt Michael Watson" userId="S::wmw47@nau.edu::7d4ebdf7-9904-4cc3-927d-221c9f471ec8" providerId="AD" clId="Web-{33926345-C78A-417B-88D0-C3D35D7C621B}" dt="2022-11-08T18:14:20.377" v="242" actId="1076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33926345-C78A-417B-88D0-C3D35D7C621B}" dt="2022-11-08T18:13:49.625" v="233" actId="20577"/>
          <ac:spMkLst>
            <pc:docMk/>
            <pc:sldMk cId="3098449459" sldId="257"/>
            <ac:spMk id="3" creationId="{C8534002-B8B1-FCDD-2ED4-1E48BF0B1ED6}"/>
          </ac:spMkLst>
        </pc:spChg>
        <pc:spChg chg="mod">
          <ac:chgData name="Wyatt Michael Watson" userId="S::wmw47@nau.edu::7d4ebdf7-9904-4cc3-927d-221c9f471ec8" providerId="AD" clId="Web-{33926345-C78A-417B-88D0-C3D35D7C621B}" dt="2022-11-08T18:14:20.377" v="242" actId="1076"/>
          <ac:spMkLst>
            <pc:docMk/>
            <pc:sldMk cId="3098449459" sldId="257"/>
            <ac:spMk id="6" creationId="{0E90E03B-F5A2-B6CE-544E-73278D122B23}"/>
          </ac:spMkLst>
        </pc:spChg>
        <pc:spChg chg="mod">
          <ac:chgData name="Wyatt Michael Watson" userId="S::wmw47@nau.edu::7d4ebdf7-9904-4cc3-927d-221c9f471ec8" providerId="AD" clId="Web-{33926345-C78A-417B-88D0-C3D35D7C621B}" dt="2022-11-08T18:12:02.806" v="129" actId="14100"/>
          <ac:spMkLst>
            <pc:docMk/>
            <pc:sldMk cId="3098449459" sldId="257"/>
            <ac:spMk id="8" creationId="{A404EC8A-CE4C-127A-9630-67EFC60F1EBE}"/>
          </ac:spMkLst>
        </pc:spChg>
        <pc:spChg chg="add del mod">
          <ac:chgData name="Wyatt Michael Watson" userId="S::wmw47@nau.edu::7d4ebdf7-9904-4cc3-927d-221c9f471ec8" providerId="AD" clId="Web-{33926345-C78A-417B-88D0-C3D35D7C621B}" dt="2022-11-08T18:12:35.683" v="153" actId="20577"/>
          <ac:spMkLst>
            <pc:docMk/>
            <pc:sldMk cId="3098449459" sldId="257"/>
            <ac:spMk id="13" creationId="{62B9D2DB-DC32-B621-626C-9DC943D635F3}"/>
          </ac:spMkLst>
        </pc:spChg>
        <pc:picChg chg="mod">
          <ac:chgData name="Wyatt Michael Watson" userId="S::wmw47@nau.edu::7d4ebdf7-9904-4cc3-927d-221c9f471ec8" providerId="AD" clId="Web-{33926345-C78A-417B-88D0-C3D35D7C621B}" dt="2022-11-08T18:14:02.141" v="235" actId="1076"/>
          <ac:picMkLst>
            <pc:docMk/>
            <pc:sldMk cId="3098449459" sldId="257"/>
            <ac:picMk id="4" creationId="{76F7645E-39AE-74E0-93B1-9353ED00AB20}"/>
          </ac:picMkLst>
        </pc:picChg>
        <pc:picChg chg="mod">
          <ac:chgData name="Wyatt Michael Watson" userId="S::wmw47@nau.edu::7d4ebdf7-9904-4cc3-927d-221c9f471ec8" providerId="AD" clId="Web-{33926345-C78A-417B-88D0-C3D35D7C621B}" dt="2022-11-08T18:11:26.553" v="112" actId="1076"/>
          <ac:picMkLst>
            <pc:docMk/>
            <pc:sldMk cId="3098449459" sldId="257"/>
            <ac:picMk id="7" creationId="{ECBA3DF9-BD4A-1D57-85BC-BBF2F8909D44}"/>
          </ac:picMkLst>
        </pc:picChg>
        <pc:picChg chg="add mod">
          <ac:chgData name="Wyatt Michael Watson" userId="S::wmw47@nau.edu::7d4ebdf7-9904-4cc3-927d-221c9f471ec8" providerId="AD" clId="Web-{33926345-C78A-417B-88D0-C3D35D7C621B}" dt="2022-11-08T18:11:54.790" v="126" actId="14100"/>
          <ac:picMkLst>
            <pc:docMk/>
            <pc:sldMk cId="3098449459" sldId="257"/>
            <ac:picMk id="10" creationId="{789CB8D0-F6E6-1A03-CE72-43FA3FAE979A}"/>
          </ac:picMkLst>
        </pc:picChg>
        <pc:picChg chg="add del">
          <ac:chgData name="Wyatt Michael Watson" userId="S::wmw47@nau.edu::7d4ebdf7-9904-4cc3-927d-221c9f471ec8" providerId="AD" clId="Web-{33926345-C78A-417B-88D0-C3D35D7C621B}" dt="2022-11-08T18:12:06.462" v="131"/>
          <ac:picMkLst>
            <pc:docMk/>
            <pc:sldMk cId="3098449459" sldId="257"/>
            <ac:picMk id="12" creationId="{A469DB09-E9FA-9C1D-42B4-4DC6437EB3B6}"/>
          </ac:picMkLst>
        </pc:picChg>
      </pc:sldChg>
      <pc:sldChg chg="addSp delSp modSp">
        <pc:chgData name="Wyatt Michael Watson" userId="S::wmw47@nau.edu::7d4ebdf7-9904-4cc3-927d-221c9f471ec8" providerId="AD" clId="Web-{33926345-C78A-417B-88D0-C3D35D7C621B}" dt="2022-11-08T18:14:32.706" v="247" actId="20577"/>
        <pc:sldMkLst>
          <pc:docMk/>
          <pc:sldMk cId="2206497485" sldId="279"/>
        </pc:sldMkLst>
        <pc:spChg chg="mod">
          <ac:chgData name="Wyatt Michael Watson" userId="S::wmw47@nau.edu::7d4ebdf7-9904-4cc3-927d-221c9f471ec8" providerId="AD" clId="Web-{33926345-C78A-417B-88D0-C3D35D7C621B}" dt="2022-11-08T18:11:01.802" v="107" actId="1076"/>
          <ac:spMkLst>
            <pc:docMk/>
            <pc:sldMk cId="2206497485" sldId="279"/>
            <ac:spMk id="2" creationId="{1B44392D-40D3-2571-7304-A8A5C2D45438}"/>
          </ac:spMkLst>
        </pc:spChg>
        <pc:spChg chg="add mod">
          <ac:chgData name="Wyatt Michael Watson" userId="S::wmw47@nau.edu::7d4ebdf7-9904-4cc3-927d-221c9f471ec8" providerId="AD" clId="Web-{33926345-C78A-417B-88D0-C3D35D7C621B}" dt="2022-11-08T18:14:32.706" v="247" actId="20577"/>
          <ac:spMkLst>
            <pc:docMk/>
            <pc:sldMk cId="2206497485" sldId="279"/>
            <ac:spMk id="6" creationId="{138B97B9-F7D6-0857-22AA-12D9C9B9867E}"/>
          </ac:spMkLst>
        </pc:spChg>
        <pc:spChg chg="del mod">
          <ac:chgData name="Wyatt Michael Watson" userId="S::wmw47@nau.edu::7d4ebdf7-9904-4cc3-927d-221c9f471ec8" providerId="AD" clId="Web-{33926345-C78A-417B-88D0-C3D35D7C621B}" dt="2022-11-08T18:10:21.596" v="89"/>
          <ac:spMkLst>
            <pc:docMk/>
            <pc:sldMk cId="2206497485" sldId="279"/>
            <ac:spMk id="7" creationId="{94D9EB6F-F61E-4299-BE8E-816029529845}"/>
          </ac:spMkLst>
        </pc:spChg>
        <pc:spChg chg="del mod">
          <ac:chgData name="Wyatt Michael Watson" userId="S::wmw47@nau.edu::7d4ebdf7-9904-4cc3-927d-221c9f471ec8" providerId="AD" clId="Web-{33926345-C78A-417B-88D0-C3D35D7C621B}" dt="2022-11-08T18:07:11.960" v="55"/>
          <ac:spMkLst>
            <pc:docMk/>
            <pc:sldMk cId="2206497485" sldId="279"/>
            <ac:spMk id="9" creationId="{2AD7985E-412A-1FC8-7EDD-E892FD63E95B}"/>
          </ac:spMkLst>
        </pc:spChg>
        <pc:spChg chg="add del mod">
          <ac:chgData name="Wyatt Michael Watson" userId="S::wmw47@nau.edu::7d4ebdf7-9904-4cc3-927d-221c9f471ec8" providerId="AD" clId="Web-{33926345-C78A-417B-88D0-C3D35D7C621B}" dt="2022-11-08T18:07:15.100" v="56"/>
          <ac:spMkLst>
            <pc:docMk/>
            <pc:sldMk cId="2206497485" sldId="279"/>
            <ac:spMk id="10" creationId="{52056545-F5F8-6DD5-8292-2079AD4957E2}"/>
          </ac:spMkLst>
        </pc:spChg>
        <pc:spChg chg="mod">
          <ac:chgData name="Wyatt Michael Watson" userId="S::wmw47@nau.edu::7d4ebdf7-9904-4cc3-927d-221c9f471ec8" providerId="AD" clId="Web-{33926345-C78A-417B-88D0-C3D35D7C621B}" dt="2022-11-08T18:14:30.377" v="244" actId="20577"/>
          <ac:spMkLst>
            <pc:docMk/>
            <pc:sldMk cId="2206497485" sldId="279"/>
            <ac:spMk id="14" creationId="{D7AF77D7-CF9C-0994-CD53-1B598DAA3682}"/>
          </ac:spMkLst>
        </pc:spChg>
        <pc:spChg chg="mod">
          <ac:chgData name="Wyatt Michael Watson" userId="S::wmw47@nau.edu::7d4ebdf7-9904-4cc3-927d-221c9f471ec8" providerId="AD" clId="Web-{33926345-C78A-417B-88D0-C3D35D7C621B}" dt="2022-11-08T18:05:54.986" v="26" actId="20577"/>
          <ac:spMkLst>
            <pc:docMk/>
            <pc:sldMk cId="2206497485" sldId="279"/>
            <ac:spMk id="17" creationId="{CFCFAF2E-FAB1-D280-A06B-48215A840C0B}"/>
          </ac:spMkLst>
        </pc:spChg>
        <pc:picChg chg="add mod">
          <ac:chgData name="Wyatt Michael Watson" userId="S::wmw47@nau.edu::7d4ebdf7-9904-4cc3-927d-221c9f471ec8" providerId="AD" clId="Web-{33926345-C78A-417B-88D0-C3D35D7C621B}" dt="2022-11-08T18:10:54.098" v="104" actId="1076"/>
          <ac:picMkLst>
            <pc:docMk/>
            <pc:sldMk cId="2206497485" sldId="279"/>
            <ac:picMk id="3" creationId="{5E0B9615-F241-B840-E2D2-F841AFB5C9B4}"/>
          </ac:picMkLst>
        </pc:picChg>
        <pc:picChg chg="mod">
          <ac:chgData name="Wyatt Michael Watson" userId="S::wmw47@nau.edu::7d4ebdf7-9904-4cc3-927d-221c9f471ec8" providerId="AD" clId="Web-{33926345-C78A-417B-88D0-C3D35D7C621B}" dt="2022-11-08T18:08:39.918" v="70" actId="1076"/>
          <ac:picMkLst>
            <pc:docMk/>
            <pc:sldMk cId="2206497485" sldId="279"/>
            <ac:picMk id="4" creationId="{6D78C0FB-D8CE-47CC-7357-C7F7762F6EC7}"/>
          </ac:picMkLst>
        </pc:picChg>
        <pc:picChg chg="mod">
          <ac:chgData name="Wyatt Michael Watson" userId="S::wmw47@nau.edu::7d4ebdf7-9904-4cc3-927d-221c9f471ec8" providerId="AD" clId="Web-{33926345-C78A-417B-88D0-C3D35D7C621B}" dt="2022-11-08T18:10:32.800" v="100" actId="1076"/>
          <ac:picMkLst>
            <pc:docMk/>
            <pc:sldMk cId="2206497485" sldId="279"/>
            <ac:picMk id="5" creationId="{D5497999-4245-4487-72E2-3E333C14C653}"/>
          </ac:picMkLst>
        </pc:picChg>
        <pc:picChg chg="add mod">
          <ac:chgData name="Wyatt Michael Watson" userId="S::wmw47@nau.edu::7d4ebdf7-9904-4cc3-927d-221c9f471ec8" providerId="AD" clId="Web-{33926345-C78A-417B-88D0-C3D35D7C621B}" dt="2022-11-08T18:10:54.130" v="106" actId="1076"/>
          <ac:picMkLst>
            <pc:docMk/>
            <pc:sldMk cId="2206497485" sldId="279"/>
            <ac:picMk id="11" creationId="{8E0073CA-5CB7-9575-AD8B-6701D03E1B90}"/>
          </ac:picMkLst>
        </pc:picChg>
      </pc:sldChg>
      <pc:sldChg chg="modSp">
        <pc:chgData name="Wyatt Michael Watson" userId="S::wmw47@nau.edu::7d4ebdf7-9904-4cc3-927d-221c9f471ec8" providerId="AD" clId="Web-{33926345-C78A-417B-88D0-C3D35D7C621B}" dt="2022-11-08T18:14:39.815" v="248" actId="20577"/>
        <pc:sldMkLst>
          <pc:docMk/>
          <pc:sldMk cId="47762624" sldId="282"/>
        </pc:sldMkLst>
        <pc:spChg chg="mod">
          <ac:chgData name="Wyatt Michael Watson" userId="S::wmw47@nau.edu::7d4ebdf7-9904-4cc3-927d-221c9f471ec8" providerId="AD" clId="Web-{33926345-C78A-417B-88D0-C3D35D7C621B}" dt="2022-11-08T18:14:39.815" v="248" actId="20577"/>
          <ac:spMkLst>
            <pc:docMk/>
            <pc:sldMk cId="47762624" sldId="282"/>
            <ac:spMk id="7" creationId="{612F1E6D-027A-FB2D-1BA8-5362C419AB96}"/>
          </ac:spMkLst>
        </pc:spChg>
      </pc:sldChg>
      <pc:sldChg chg="modSp">
        <pc:chgData name="Wyatt Michael Watson" userId="S::wmw47@nau.edu::7d4ebdf7-9904-4cc3-927d-221c9f471ec8" providerId="AD" clId="Web-{33926345-C78A-417B-88D0-C3D35D7C621B}" dt="2022-11-08T18:14:25.846" v="243" actId="20577"/>
        <pc:sldMkLst>
          <pc:docMk/>
          <pc:sldMk cId="805852874" sldId="295"/>
        </pc:sldMkLst>
        <pc:spChg chg="mod">
          <ac:chgData name="Wyatt Michael Watson" userId="S::wmw47@nau.edu::7d4ebdf7-9904-4cc3-927d-221c9f471ec8" providerId="AD" clId="Web-{33926345-C78A-417B-88D0-C3D35D7C621B}" dt="2022-11-08T18:04:16.371" v="7" actId="1076"/>
          <ac:spMkLst>
            <pc:docMk/>
            <pc:sldMk cId="805852874" sldId="295"/>
            <ac:spMk id="5" creationId="{C1E28324-7900-ECAB-49F1-D333C8A5E3D1}"/>
          </ac:spMkLst>
        </pc:spChg>
        <pc:spChg chg="mod">
          <ac:chgData name="Wyatt Michael Watson" userId="S::wmw47@nau.edu::7d4ebdf7-9904-4cc3-927d-221c9f471ec8" providerId="AD" clId="Web-{33926345-C78A-417B-88D0-C3D35D7C621B}" dt="2022-11-08T18:04:07.120" v="5" actId="1076"/>
          <ac:spMkLst>
            <pc:docMk/>
            <pc:sldMk cId="805852874" sldId="295"/>
            <ac:spMk id="6" creationId="{CCDF186C-CFEF-68AD-85F8-039FEEBFB091}"/>
          </ac:spMkLst>
        </pc:spChg>
        <pc:spChg chg="mod">
          <ac:chgData name="Wyatt Michael Watson" userId="S::wmw47@nau.edu::7d4ebdf7-9904-4cc3-927d-221c9f471ec8" providerId="AD" clId="Web-{33926345-C78A-417B-88D0-C3D35D7C621B}" dt="2022-11-08T18:14:25.846" v="243" actId="20577"/>
          <ac:spMkLst>
            <pc:docMk/>
            <pc:sldMk cId="805852874" sldId="295"/>
            <ac:spMk id="8" creationId="{A03259E5-C116-42F0-8EB8-6CE9A2B1F9BD}"/>
          </ac:spMkLst>
        </pc:spChg>
        <pc:picChg chg="mod">
          <ac:chgData name="Wyatt Michael Watson" userId="S::wmw47@nau.edu::7d4ebdf7-9904-4cc3-927d-221c9f471ec8" providerId="AD" clId="Web-{33926345-C78A-417B-88D0-C3D35D7C621B}" dt="2022-11-08T18:04:01.010" v="4" actId="1076"/>
          <ac:picMkLst>
            <pc:docMk/>
            <pc:sldMk cId="805852874" sldId="295"/>
            <ac:picMk id="4" creationId="{C973270C-E27E-5FD6-147D-1472701CE069}"/>
          </ac:picMkLst>
        </pc:picChg>
      </pc:sldChg>
    </pc:docChg>
  </pc:docChgLst>
  <pc:docChgLst>
    <pc:chgData name="Joshua Connor Hattaway" userId="S::jch467@nau.edu::cd8dd509-694e-450d-b3b9-fcbb32b42d5c" providerId="AD" clId="Web-{2E42EF53-0132-4C73-996A-938EBDBD218E}"/>
    <pc:docChg chg="modSld">
      <pc:chgData name="Joshua Connor Hattaway" userId="S::jch467@nau.edu::cd8dd509-694e-450d-b3b9-fcbb32b42d5c" providerId="AD" clId="Web-{2E42EF53-0132-4C73-996A-938EBDBD218E}" dt="2022-10-11T20:20:52.944" v="10" actId="20577"/>
      <pc:docMkLst>
        <pc:docMk/>
      </pc:docMkLst>
      <pc:sldChg chg="modSp">
        <pc:chgData name="Joshua Connor Hattaway" userId="S::jch467@nau.edu::cd8dd509-694e-450d-b3b9-fcbb32b42d5c" providerId="AD" clId="Web-{2E42EF53-0132-4C73-996A-938EBDBD218E}" dt="2022-10-11T20:20:52.944" v="10" actId="20577"/>
        <pc:sldMkLst>
          <pc:docMk/>
          <pc:sldMk cId="2566549405" sldId="280"/>
        </pc:sldMkLst>
        <pc:spChg chg="mod">
          <ac:chgData name="Joshua Connor Hattaway" userId="S::jch467@nau.edu::cd8dd509-694e-450d-b3b9-fcbb32b42d5c" providerId="AD" clId="Web-{2E42EF53-0132-4C73-996A-938EBDBD218E}" dt="2022-10-11T20:20:52.944" v="10" actId="20577"/>
          <ac:spMkLst>
            <pc:docMk/>
            <pc:sldMk cId="2566549405" sldId="280"/>
            <ac:spMk id="3" creationId="{741414C2-85BE-02BA-6B61-C8AF5DD72238}"/>
          </ac:spMkLst>
        </pc:spChg>
      </pc:sldChg>
    </pc:docChg>
  </pc:docChgLst>
  <pc:docChgLst>
    <pc:chgData name="Bryce Greenberg" userId="35f22195-bc5b-4701-b626-cebff0a3bda4" providerId="ADAL" clId="{53A86C77-F9F0-4C5A-8A98-EA19436D7261}"/>
    <pc:docChg chg="undo custSel addSld delSld modSld sldOrd">
      <pc:chgData name="Bryce Greenberg" userId="35f22195-bc5b-4701-b626-cebff0a3bda4" providerId="ADAL" clId="{53A86C77-F9F0-4C5A-8A98-EA19436D7261}" dt="2023-04-09T21:20:45.043" v="1467" actId="255"/>
      <pc:docMkLst>
        <pc:docMk/>
      </pc:docMkLst>
      <pc:sldChg chg="delSp modSp mod">
        <pc:chgData name="Bryce Greenberg" userId="35f22195-bc5b-4701-b626-cebff0a3bda4" providerId="ADAL" clId="{53A86C77-F9F0-4C5A-8A98-EA19436D7261}" dt="2023-04-09T16:34:41.478" v="619" actId="1076"/>
        <pc:sldMkLst>
          <pc:docMk/>
          <pc:sldMk cId="1185645407" sldId="302"/>
        </pc:sldMkLst>
        <pc:spChg chg="del">
          <ac:chgData name="Bryce Greenberg" userId="35f22195-bc5b-4701-b626-cebff0a3bda4" providerId="ADAL" clId="{53A86C77-F9F0-4C5A-8A98-EA19436D7261}" dt="2023-04-09T16:34:30.668" v="617" actId="21"/>
          <ac:spMkLst>
            <pc:docMk/>
            <pc:sldMk cId="1185645407" sldId="302"/>
            <ac:spMk id="7" creationId="{E2E43D5D-5494-083C-FB07-C6A51ADC7148}"/>
          </ac:spMkLst>
        </pc:spChg>
        <pc:spChg chg="del mod">
          <ac:chgData name="Bryce Greenberg" userId="35f22195-bc5b-4701-b626-cebff0a3bda4" providerId="ADAL" clId="{53A86C77-F9F0-4C5A-8A98-EA19436D7261}" dt="2023-04-09T16:34:27.406" v="616" actId="21"/>
          <ac:spMkLst>
            <pc:docMk/>
            <pc:sldMk cId="1185645407" sldId="302"/>
            <ac:spMk id="8" creationId="{01D19BA4-FF5C-A836-9A80-FCF69F70FF9B}"/>
          </ac:spMkLst>
        </pc:spChg>
        <pc:graphicFrameChg chg="mod">
          <ac:chgData name="Bryce Greenberg" userId="35f22195-bc5b-4701-b626-cebff0a3bda4" providerId="ADAL" clId="{53A86C77-F9F0-4C5A-8A98-EA19436D7261}" dt="2023-04-09T16:34:41.478" v="619" actId="1076"/>
          <ac:graphicFrameMkLst>
            <pc:docMk/>
            <pc:sldMk cId="1185645407" sldId="302"/>
            <ac:graphicFrameMk id="5" creationId="{61CC3056-63D7-46B4-375B-54703A0E3C6F}"/>
          </ac:graphicFrameMkLst>
        </pc:graphicFrameChg>
        <pc:picChg chg="del">
          <ac:chgData name="Bryce Greenberg" userId="35f22195-bc5b-4701-b626-cebff0a3bda4" providerId="ADAL" clId="{53A86C77-F9F0-4C5A-8A98-EA19436D7261}" dt="2023-04-09T16:34:32.207" v="618" actId="21"/>
          <ac:picMkLst>
            <pc:docMk/>
            <pc:sldMk cId="1185645407" sldId="302"/>
            <ac:picMk id="6" creationId="{ED753C89-7A6D-6B6F-DBED-30BC513FAF83}"/>
          </ac:picMkLst>
        </pc:picChg>
      </pc:sldChg>
      <pc:sldChg chg="modSp new mod ord">
        <pc:chgData name="Bryce Greenberg" userId="35f22195-bc5b-4701-b626-cebff0a3bda4" providerId="ADAL" clId="{53A86C77-F9F0-4C5A-8A98-EA19436D7261}" dt="2023-04-05T02:35:55.504" v="311" actId="27636"/>
        <pc:sldMkLst>
          <pc:docMk/>
          <pc:sldMk cId="2640531375" sldId="309"/>
        </pc:sldMkLst>
        <pc:spChg chg="mod">
          <ac:chgData name="Bryce Greenberg" userId="35f22195-bc5b-4701-b626-cebff0a3bda4" providerId="ADAL" clId="{53A86C77-F9F0-4C5A-8A98-EA19436D7261}" dt="2023-04-05T02:33:50.703" v="23" actId="20577"/>
          <ac:spMkLst>
            <pc:docMk/>
            <pc:sldMk cId="2640531375" sldId="309"/>
            <ac:spMk id="2" creationId="{8A50E00B-F317-6915-DC11-45E28A2BEAB1}"/>
          </ac:spMkLst>
        </pc:spChg>
        <pc:spChg chg="mod">
          <ac:chgData name="Bryce Greenberg" userId="35f22195-bc5b-4701-b626-cebff0a3bda4" providerId="ADAL" clId="{53A86C77-F9F0-4C5A-8A98-EA19436D7261}" dt="2023-04-05T02:35:55.504" v="311" actId="27636"/>
          <ac:spMkLst>
            <pc:docMk/>
            <pc:sldMk cId="2640531375" sldId="309"/>
            <ac:spMk id="3" creationId="{F11113E3-3AF1-9BA1-A244-183953366FA0}"/>
          </ac:spMkLst>
        </pc:spChg>
      </pc:sldChg>
      <pc:sldChg chg="new del">
        <pc:chgData name="Bryce Greenberg" userId="35f22195-bc5b-4701-b626-cebff0a3bda4" providerId="ADAL" clId="{53A86C77-F9F0-4C5A-8A98-EA19436D7261}" dt="2023-04-05T02:36:07.587" v="313" actId="2696"/>
        <pc:sldMkLst>
          <pc:docMk/>
          <pc:sldMk cId="2434165230" sldId="310"/>
        </pc:sldMkLst>
      </pc:sldChg>
      <pc:sldChg chg="addSp modSp mod">
        <pc:chgData name="Bryce Greenberg" userId="35f22195-bc5b-4701-b626-cebff0a3bda4" providerId="ADAL" clId="{53A86C77-F9F0-4C5A-8A98-EA19436D7261}" dt="2023-04-09T15:59:32.537" v="600" actId="14100"/>
        <pc:sldMkLst>
          <pc:docMk/>
          <pc:sldMk cId="3059202102" sldId="313"/>
        </pc:sldMkLst>
        <pc:spChg chg="mod">
          <ac:chgData name="Bryce Greenberg" userId="35f22195-bc5b-4701-b626-cebff0a3bda4" providerId="ADAL" clId="{53A86C77-F9F0-4C5A-8A98-EA19436D7261}" dt="2023-04-09T15:59:30.294" v="599" actId="1076"/>
          <ac:spMkLst>
            <pc:docMk/>
            <pc:sldMk cId="3059202102" sldId="313"/>
            <ac:spMk id="3" creationId="{47C9837E-DCF3-85EA-DC92-0D6AC298A750}"/>
          </ac:spMkLst>
        </pc:spChg>
        <pc:picChg chg="add mod">
          <ac:chgData name="Bryce Greenberg" userId="35f22195-bc5b-4701-b626-cebff0a3bda4" providerId="ADAL" clId="{53A86C77-F9F0-4C5A-8A98-EA19436D7261}" dt="2023-04-09T15:59:32.537" v="600" actId="14100"/>
          <ac:picMkLst>
            <pc:docMk/>
            <pc:sldMk cId="3059202102" sldId="313"/>
            <ac:picMk id="5" creationId="{AE2ACA8C-EC1D-21B6-1DD3-1BF5D516CBD8}"/>
          </ac:picMkLst>
        </pc:picChg>
      </pc:sldChg>
      <pc:sldChg chg="addSp delSp modSp mod">
        <pc:chgData name="Bryce Greenberg" userId="35f22195-bc5b-4701-b626-cebff0a3bda4" providerId="ADAL" clId="{53A86C77-F9F0-4C5A-8A98-EA19436D7261}" dt="2023-04-09T21:18:58.051" v="1458" actId="20577"/>
        <pc:sldMkLst>
          <pc:docMk/>
          <pc:sldMk cId="388280667" sldId="314"/>
        </pc:sldMkLst>
        <pc:spChg chg="mod">
          <ac:chgData name="Bryce Greenberg" userId="35f22195-bc5b-4701-b626-cebff0a3bda4" providerId="ADAL" clId="{53A86C77-F9F0-4C5A-8A98-EA19436D7261}" dt="2023-04-09T20:33:23.417" v="843" actId="1076"/>
          <ac:spMkLst>
            <pc:docMk/>
            <pc:sldMk cId="388280667" sldId="314"/>
            <ac:spMk id="2" creationId="{ACD64E56-2FEE-6CE6-08F2-A3143E32873B}"/>
          </ac:spMkLst>
        </pc:spChg>
        <pc:spChg chg="del mod">
          <ac:chgData name="Bryce Greenberg" userId="35f22195-bc5b-4701-b626-cebff0a3bda4" providerId="ADAL" clId="{53A86C77-F9F0-4C5A-8A98-EA19436D7261}" dt="2023-04-09T15:50:18.167" v="496" actId="21"/>
          <ac:spMkLst>
            <pc:docMk/>
            <pc:sldMk cId="388280667" sldId="314"/>
            <ac:spMk id="3" creationId="{4244C2B4-4206-2FD3-3CE9-E72B5E12AB98}"/>
          </ac:spMkLst>
        </pc:spChg>
        <pc:spChg chg="add mod">
          <ac:chgData name="Bryce Greenberg" userId="35f22195-bc5b-4701-b626-cebff0a3bda4" providerId="ADAL" clId="{53A86C77-F9F0-4C5A-8A98-EA19436D7261}" dt="2023-04-09T21:13:29.592" v="1027" actId="1076"/>
          <ac:spMkLst>
            <pc:docMk/>
            <pc:sldMk cId="388280667" sldId="314"/>
            <ac:spMk id="3" creationId="{BC250944-D6A1-3C21-1B46-92478C972BD2}"/>
          </ac:spMkLst>
        </pc:spChg>
        <pc:spChg chg="add mod">
          <ac:chgData name="Bryce Greenberg" userId="35f22195-bc5b-4701-b626-cebff0a3bda4" providerId="ADAL" clId="{53A86C77-F9F0-4C5A-8A98-EA19436D7261}" dt="2023-04-09T21:14:31.771" v="1073" actId="1076"/>
          <ac:spMkLst>
            <pc:docMk/>
            <pc:sldMk cId="388280667" sldId="314"/>
            <ac:spMk id="4" creationId="{662076B1-2DEF-6ECE-DA90-AA3CF1A5FA6B}"/>
          </ac:spMkLst>
        </pc:spChg>
        <pc:spChg chg="add mod">
          <ac:chgData name="Bryce Greenberg" userId="35f22195-bc5b-4701-b626-cebff0a3bda4" providerId="ADAL" clId="{53A86C77-F9F0-4C5A-8A98-EA19436D7261}" dt="2023-04-09T21:14:45.497" v="1096" actId="1076"/>
          <ac:spMkLst>
            <pc:docMk/>
            <pc:sldMk cId="388280667" sldId="314"/>
            <ac:spMk id="5" creationId="{ADA3112A-A16E-2A45-3A48-82508D647B8D}"/>
          </ac:spMkLst>
        </pc:spChg>
        <pc:spChg chg="add del mod">
          <ac:chgData name="Bryce Greenberg" userId="35f22195-bc5b-4701-b626-cebff0a3bda4" providerId="ADAL" clId="{53A86C77-F9F0-4C5A-8A98-EA19436D7261}" dt="2023-04-09T21:01:09.198" v="925" actId="478"/>
          <ac:spMkLst>
            <pc:docMk/>
            <pc:sldMk cId="388280667" sldId="314"/>
            <ac:spMk id="6" creationId="{859A6200-5295-8B90-2B4B-AB01BE717E45}"/>
          </ac:spMkLst>
        </pc:spChg>
        <pc:spChg chg="add mod">
          <ac:chgData name="Bryce Greenberg" userId="35f22195-bc5b-4701-b626-cebff0a3bda4" providerId="ADAL" clId="{53A86C77-F9F0-4C5A-8A98-EA19436D7261}" dt="2023-04-09T21:15:45.533" v="1185" actId="1076"/>
          <ac:spMkLst>
            <pc:docMk/>
            <pc:sldMk cId="388280667" sldId="314"/>
            <ac:spMk id="7" creationId="{8D831EA5-4A35-B038-0E0E-C5D115A103B4}"/>
          </ac:spMkLst>
        </pc:spChg>
        <pc:spChg chg="add mod">
          <ac:chgData name="Bryce Greenberg" userId="35f22195-bc5b-4701-b626-cebff0a3bda4" providerId="ADAL" clId="{53A86C77-F9F0-4C5A-8A98-EA19436D7261}" dt="2023-04-09T21:16:06.204" v="1254" actId="20577"/>
          <ac:spMkLst>
            <pc:docMk/>
            <pc:sldMk cId="388280667" sldId="314"/>
            <ac:spMk id="9" creationId="{BBE7CB71-0FA0-BB9A-1154-F0FE3D489912}"/>
          </ac:spMkLst>
        </pc:spChg>
        <pc:spChg chg="add mod">
          <ac:chgData name="Bryce Greenberg" userId="35f22195-bc5b-4701-b626-cebff0a3bda4" providerId="ADAL" clId="{53A86C77-F9F0-4C5A-8A98-EA19436D7261}" dt="2023-04-09T21:18:58.051" v="1458" actId="20577"/>
          <ac:spMkLst>
            <pc:docMk/>
            <pc:sldMk cId="388280667" sldId="314"/>
            <ac:spMk id="11" creationId="{1EF54CE9-3192-B385-1391-8676AE6319A8}"/>
          </ac:spMkLst>
        </pc:spChg>
        <pc:spChg chg="add del mod">
          <ac:chgData name="Bryce Greenberg" userId="35f22195-bc5b-4701-b626-cebff0a3bda4" providerId="ADAL" clId="{53A86C77-F9F0-4C5A-8A98-EA19436D7261}" dt="2023-04-09T21:11:38.452" v="976" actId="478"/>
          <ac:spMkLst>
            <pc:docMk/>
            <pc:sldMk cId="388280667" sldId="314"/>
            <ac:spMk id="14" creationId="{FD01BDDE-949B-BDB6-A143-6987BD3D5938}"/>
          </ac:spMkLst>
        </pc:spChg>
        <pc:spChg chg="add del mod">
          <ac:chgData name="Bryce Greenberg" userId="35f22195-bc5b-4701-b626-cebff0a3bda4" providerId="ADAL" clId="{53A86C77-F9F0-4C5A-8A98-EA19436D7261}" dt="2023-04-09T15:49:18.317" v="452" actId="767"/>
          <ac:spMkLst>
            <pc:docMk/>
            <pc:sldMk cId="388280667" sldId="314"/>
            <ac:spMk id="15" creationId="{96E31F1F-9762-8CE4-91C1-12538862E3FD}"/>
          </ac:spMkLst>
        </pc:spChg>
        <pc:spChg chg="del">
          <ac:chgData name="Bryce Greenberg" userId="35f22195-bc5b-4701-b626-cebff0a3bda4" providerId="ADAL" clId="{53A86C77-F9F0-4C5A-8A98-EA19436D7261}" dt="2023-04-09T21:18:47.354" v="1455" actId="478"/>
          <ac:spMkLst>
            <pc:docMk/>
            <pc:sldMk cId="388280667" sldId="314"/>
            <ac:spMk id="15" creationId="{CBF56923-00E5-C32D-49E2-88488F04C833}"/>
          </ac:spMkLst>
        </pc:spChg>
        <pc:spChg chg="add del mod">
          <ac:chgData name="Bryce Greenberg" userId="35f22195-bc5b-4701-b626-cebff0a3bda4" providerId="ADAL" clId="{53A86C77-F9F0-4C5A-8A98-EA19436D7261}" dt="2023-04-09T15:49:17.852" v="451" actId="767"/>
          <ac:spMkLst>
            <pc:docMk/>
            <pc:sldMk cId="388280667" sldId="314"/>
            <ac:spMk id="16" creationId="{81FFAB66-4B46-1D77-8CF2-3FB267F88F0A}"/>
          </ac:spMkLst>
        </pc:spChg>
        <pc:spChg chg="add del mod">
          <ac:chgData name="Bryce Greenberg" userId="35f22195-bc5b-4701-b626-cebff0a3bda4" providerId="ADAL" clId="{53A86C77-F9F0-4C5A-8A98-EA19436D7261}" dt="2023-04-09T20:24:15.660" v="713" actId="21"/>
          <ac:spMkLst>
            <pc:docMk/>
            <pc:sldMk cId="388280667" sldId="314"/>
            <ac:spMk id="17" creationId="{2B0343A4-C90A-D7C2-BA9B-A78466B45916}"/>
          </ac:spMkLst>
        </pc:spChg>
        <pc:spChg chg="add del mod">
          <ac:chgData name="Bryce Greenberg" userId="35f22195-bc5b-4701-b626-cebff0a3bda4" providerId="ADAL" clId="{53A86C77-F9F0-4C5A-8A98-EA19436D7261}" dt="2023-04-09T21:02:01.962" v="939" actId="478"/>
          <ac:spMkLst>
            <pc:docMk/>
            <pc:sldMk cId="388280667" sldId="314"/>
            <ac:spMk id="18" creationId="{D1D5F350-237E-F03F-AA0E-5A9F8D5852AE}"/>
          </ac:spMkLst>
        </pc:spChg>
        <pc:spChg chg="add del mod">
          <ac:chgData name="Bryce Greenberg" userId="35f22195-bc5b-4701-b626-cebff0a3bda4" providerId="ADAL" clId="{53A86C77-F9F0-4C5A-8A98-EA19436D7261}" dt="2023-04-09T21:10:36.799" v="967" actId="478"/>
          <ac:spMkLst>
            <pc:docMk/>
            <pc:sldMk cId="388280667" sldId="314"/>
            <ac:spMk id="19" creationId="{5F8BDA97-DA5C-83AE-8BEA-5302E8E71CB3}"/>
          </ac:spMkLst>
        </pc:spChg>
        <pc:spChg chg="del">
          <ac:chgData name="Bryce Greenberg" userId="35f22195-bc5b-4701-b626-cebff0a3bda4" providerId="ADAL" clId="{53A86C77-F9F0-4C5A-8A98-EA19436D7261}" dt="2023-04-09T21:18:51.882" v="1456" actId="478"/>
          <ac:spMkLst>
            <pc:docMk/>
            <pc:sldMk cId="388280667" sldId="314"/>
            <ac:spMk id="19" creationId="{80F47D9A-5632-0291-6A01-603D4FCCF6CF}"/>
          </ac:spMkLst>
        </pc:spChg>
        <pc:spChg chg="add del mod">
          <ac:chgData name="Bryce Greenberg" userId="35f22195-bc5b-4701-b626-cebff0a3bda4" providerId="ADAL" clId="{53A86C77-F9F0-4C5A-8A98-EA19436D7261}" dt="2023-04-09T15:50:25.059" v="497" actId="21"/>
          <ac:spMkLst>
            <pc:docMk/>
            <pc:sldMk cId="388280667" sldId="314"/>
            <ac:spMk id="20" creationId="{2C5A2DA4-E68F-C192-2514-B6A0102D01AD}"/>
          </ac:spMkLst>
        </pc:spChg>
        <pc:spChg chg="del">
          <ac:chgData name="Bryce Greenberg" userId="35f22195-bc5b-4701-b626-cebff0a3bda4" providerId="ADAL" clId="{53A86C77-F9F0-4C5A-8A98-EA19436D7261}" dt="2023-04-09T21:18:55.043" v="1457" actId="478"/>
          <ac:spMkLst>
            <pc:docMk/>
            <pc:sldMk cId="388280667" sldId="314"/>
            <ac:spMk id="20" creationId="{E79716FC-71BD-4203-5C8C-AFE934823CE1}"/>
          </ac:spMkLst>
        </pc:spChg>
        <pc:spChg chg="add del mod">
          <ac:chgData name="Bryce Greenberg" userId="35f22195-bc5b-4701-b626-cebff0a3bda4" providerId="ADAL" clId="{53A86C77-F9F0-4C5A-8A98-EA19436D7261}" dt="2023-04-09T20:26:47.135" v="720" actId="21"/>
          <ac:spMkLst>
            <pc:docMk/>
            <pc:sldMk cId="388280667" sldId="314"/>
            <ac:spMk id="23" creationId="{B3CB693A-C663-1E8C-A3E1-E82FC174575E}"/>
          </ac:spMkLst>
        </pc:spChg>
        <pc:picChg chg="del">
          <ac:chgData name="Bryce Greenberg" userId="35f22195-bc5b-4701-b626-cebff0a3bda4" providerId="ADAL" clId="{53A86C77-F9F0-4C5A-8A98-EA19436D7261}" dt="2023-04-09T21:00:50.403" v="921" actId="478"/>
          <ac:picMkLst>
            <pc:docMk/>
            <pc:sldMk cId="388280667" sldId="314"/>
            <ac:picMk id="3" creationId="{2DBD0FEF-670B-3192-7D82-BBF0B930BBD6}"/>
          </ac:picMkLst>
        </pc:picChg>
        <pc:picChg chg="add mod">
          <ac:chgData name="Bryce Greenberg" userId="35f22195-bc5b-4701-b626-cebff0a3bda4" providerId="ADAL" clId="{53A86C77-F9F0-4C5A-8A98-EA19436D7261}" dt="2023-04-09T20:34:10.080" v="853" actId="14100"/>
          <ac:picMkLst>
            <pc:docMk/>
            <pc:sldMk cId="388280667" sldId="314"/>
            <ac:picMk id="4" creationId="{379F570D-CA88-2829-1ECE-4F085F5322AE}"/>
          </ac:picMkLst>
        </pc:picChg>
        <pc:picChg chg="del">
          <ac:chgData name="Bryce Greenberg" userId="35f22195-bc5b-4701-b626-cebff0a3bda4" providerId="ADAL" clId="{53A86C77-F9F0-4C5A-8A98-EA19436D7261}" dt="2023-04-09T21:01:24.038" v="926" actId="478"/>
          <ac:picMkLst>
            <pc:docMk/>
            <pc:sldMk cId="388280667" sldId="314"/>
            <ac:picMk id="4" creationId="{4BC5263E-9486-EFC6-92F9-E6471CA2B593}"/>
          </ac:picMkLst>
        </pc:picChg>
        <pc:picChg chg="add del mod">
          <ac:chgData name="Bryce Greenberg" userId="35f22195-bc5b-4701-b626-cebff0a3bda4" providerId="ADAL" clId="{53A86C77-F9F0-4C5A-8A98-EA19436D7261}" dt="2023-04-09T21:01:32.391" v="929" actId="478"/>
          <ac:picMkLst>
            <pc:docMk/>
            <pc:sldMk cId="388280667" sldId="314"/>
            <ac:picMk id="5" creationId="{8D201FF0-B17B-E192-FFB6-8E2E3ABB696F}"/>
          </ac:picMkLst>
        </pc:picChg>
        <pc:picChg chg="del">
          <ac:chgData name="Bryce Greenberg" userId="35f22195-bc5b-4701-b626-cebff0a3bda4" providerId="ADAL" clId="{53A86C77-F9F0-4C5A-8A98-EA19436D7261}" dt="2023-04-09T21:12:23.560" v="985" actId="478"/>
          <ac:picMkLst>
            <pc:docMk/>
            <pc:sldMk cId="388280667" sldId="314"/>
            <ac:picMk id="6" creationId="{C05A31E0-3DA2-32D0-C31B-1A072C5DE6A0}"/>
          </ac:picMkLst>
        </pc:picChg>
        <pc:picChg chg="add del mod">
          <ac:chgData name="Bryce Greenberg" userId="35f22195-bc5b-4701-b626-cebff0a3bda4" providerId="ADAL" clId="{53A86C77-F9F0-4C5A-8A98-EA19436D7261}" dt="2023-04-09T21:01:36.487" v="932" actId="478"/>
          <ac:picMkLst>
            <pc:docMk/>
            <pc:sldMk cId="388280667" sldId="314"/>
            <ac:picMk id="7" creationId="{9176F53F-6751-DA03-D81E-D05CB2AED304}"/>
          </ac:picMkLst>
        </pc:picChg>
        <pc:picChg chg="add del mod">
          <ac:chgData name="Bryce Greenberg" userId="35f22195-bc5b-4701-b626-cebff0a3bda4" providerId="ADAL" clId="{53A86C77-F9F0-4C5A-8A98-EA19436D7261}" dt="2023-04-09T21:01:35.896" v="931" actId="478"/>
          <ac:picMkLst>
            <pc:docMk/>
            <pc:sldMk cId="388280667" sldId="314"/>
            <ac:picMk id="9" creationId="{E6C5B382-F610-576B-B3CD-57FC8628ED90}"/>
          </ac:picMkLst>
        </pc:picChg>
        <pc:picChg chg="del">
          <ac:chgData name="Bryce Greenberg" userId="35f22195-bc5b-4701-b626-cebff0a3bda4" providerId="ADAL" clId="{53A86C77-F9F0-4C5A-8A98-EA19436D7261}" dt="2023-04-09T21:12:22.623" v="984" actId="478"/>
          <ac:picMkLst>
            <pc:docMk/>
            <pc:sldMk cId="388280667" sldId="314"/>
            <ac:picMk id="10" creationId="{1A532D3F-1A06-7234-126A-A0D6DACA3574}"/>
          </ac:picMkLst>
        </pc:picChg>
        <pc:picChg chg="add del mod">
          <ac:chgData name="Bryce Greenberg" userId="35f22195-bc5b-4701-b626-cebff0a3bda4" providerId="ADAL" clId="{53A86C77-F9F0-4C5A-8A98-EA19436D7261}" dt="2023-04-09T20:28:44.062" v="766" actId="22"/>
          <ac:picMkLst>
            <pc:docMk/>
            <pc:sldMk cId="388280667" sldId="314"/>
            <ac:picMk id="10" creationId="{9C9978F3-225B-8BD5-95F6-372CDFD14716}"/>
          </ac:picMkLst>
        </pc:picChg>
        <pc:picChg chg="add del mod">
          <ac:chgData name="Bryce Greenberg" userId="35f22195-bc5b-4701-b626-cebff0a3bda4" providerId="ADAL" clId="{53A86C77-F9F0-4C5A-8A98-EA19436D7261}" dt="2023-04-09T21:01:28.287" v="927" actId="478"/>
          <ac:picMkLst>
            <pc:docMk/>
            <pc:sldMk cId="388280667" sldId="314"/>
            <ac:picMk id="11" creationId="{5A6E7E2A-0943-19D6-442A-CB79FF9FB65D}"/>
          </ac:picMkLst>
        </pc:picChg>
        <pc:picChg chg="mod">
          <ac:chgData name="Bryce Greenberg" userId="35f22195-bc5b-4701-b626-cebff0a3bda4" providerId="ADAL" clId="{53A86C77-F9F0-4C5A-8A98-EA19436D7261}" dt="2023-04-09T21:02:16.937" v="944" actId="14100"/>
          <ac:picMkLst>
            <pc:docMk/>
            <pc:sldMk cId="388280667" sldId="314"/>
            <ac:picMk id="12" creationId="{379F570D-CA88-2829-1ECE-4F085F5322AE}"/>
          </ac:picMkLst>
        </pc:picChg>
        <pc:picChg chg="add mod">
          <ac:chgData name="Bryce Greenberg" userId="35f22195-bc5b-4701-b626-cebff0a3bda4" providerId="ADAL" clId="{53A86C77-F9F0-4C5A-8A98-EA19436D7261}" dt="2023-04-09T21:02:23.586" v="947" actId="1076"/>
          <ac:picMkLst>
            <pc:docMk/>
            <pc:sldMk cId="388280667" sldId="314"/>
            <ac:picMk id="13" creationId="{C006F5F5-4CC7-47AB-8CE6-DFFCA376248B}"/>
          </ac:picMkLst>
        </pc:picChg>
        <pc:picChg chg="add mod">
          <ac:chgData name="Bryce Greenberg" userId="35f22195-bc5b-4701-b626-cebff0a3bda4" providerId="ADAL" clId="{53A86C77-F9F0-4C5A-8A98-EA19436D7261}" dt="2023-04-09T21:04:34.031" v="963" actId="1076"/>
          <ac:picMkLst>
            <pc:docMk/>
            <pc:sldMk cId="388280667" sldId="314"/>
            <ac:picMk id="15" creationId="{AB8200DE-571E-1D57-C93C-1D3D878B702B}"/>
          </ac:picMkLst>
        </pc:picChg>
        <pc:picChg chg="add del">
          <ac:chgData name="Bryce Greenberg" userId="35f22195-bc5b-4701-b626-cebff0a3bda4" providerId="ADAL" clId="{53A86C77-F9F0-4C5A-8A98-EA19436D7261}" dt="2023-04-09T20:32:57.163" v="797"/>
          <ac:picMkLst>
            <pc:docMk/>
            <pc:sldMk cId="388280667" sldId="314"/>
            <ac:picMk id="16" creationId="{2CEFFF75-45A9-E347-62BF-CD93BFFEC457}"/>
          </ac:picMkLst>
        </pc:picChg>
        <pc:picChg chg="add mod">
          <ac:chgData name="Bryce Greenberg" userId="35f22195-bc5b-4701-b626-cebff0a3bda4" providerId="ADAL" clId="{53A86C77-F9F0-4C5A-8A98-EA19436D7261}" dt="2023-04-09T21:11:03.201" v="975" actId="1076"/>
          <ac:picMkLst>
            <pc:docMk/>
            <pc:sldMk cId="388280667" sldId="314"/>
            <ac:picMk id="16" creationId="{EE945C5E-20F4-C361-294A-A46F81F4EE9E}"/>
          </ac:picMkLst>
        </pc:picChg>
        <pc:picChg chg="add mod">
          <ac:chgData name="Bryce Greenberg" userId="35f22195-bc5b-4701-b626-cebff0a3bda4" providerId="ADAL" clId="{53A86C77-F9F0-4C5A-8A98-EA19436D7261}" dt="2023-04-09T21:12:02.853" v="983" actId="1076"/>
          <ac:picMkLst>
            <pc:docMk/>
            <pc:sldMk cId="388280667" sldId="314"/>
            <ac:picMk id="20" creationId="{80524611-5B92-F65A-0A4D-930C8A2E06C3}"/>
          </ac:picMkLst>
        </pc:picChg>
        <pc:picChg chg="add del mod">
          <ac:chgData name="Bryce Greenberg" userId="35f22195-bc5b-4701-b626-cebff0a3bda4" providerId="ADAL" clId="{53A86C77-F9F0-4C5A-8A98-EA19436D7261}" dt="2023-04-09T21:02:25.124" v="948" actId="1076"/>
          <ac:picMkLst>
            <pc:docMk/>
            <pc:sldMk cId="388280667" sldId="314"/>
            <ac:picMk id="22" creationId="{CE80DD7C-61D1-450E-43E8-4649FF581A73}"/>
          </ac:picMkLst>
        </pc:picChg>
      </pc:sldChg>
      <pc:sldChg chg="addSp delSp modSp mod">
        <pc:chgData name="Bryce Greenberg" userId="35f22195-bc5b-4701-b626-cebff0a3bda4" providerId="ADAL" clId="{53A86C77-F9F0-4C5A-8A98-EA19436D7261}" dt="2023-04-09T21:02:47.334" v="950" actId="478"/>
        <pc:sldMkLst>
          <pc:docMk/>
          <pc:sldMk cId="590545061" sldId="315"/>
        </pc:sldMkLst>
        <pc:spChg chg="mod">
          <ac:chgData name="Bryce Greenberg" userId="35f22195-bc5b-4701-b626-cebff0a3bda4" providerId="ADAL" clId="{53A86C77-F9F0-4C5A-8A98-EA19436D7261}" dt="2023-04-09T20:35:15.144" v="872" actId="1076"/>
          <ac:spMkLst>
            <pc:docMk/>
            <pc:sldMk cId="590545061" sldId="315"/>
            <ac:spMk id="2" creationId="{FEB1736F-C304-EE4C-E0A0-2296947A2F2C}"/>
          </ac:spMkLst>
        </pc:spChg>
        <pc:spChg chg="del mod">
          <ac:chgData name="Bryce Greenberg" userId="35f22195-bc5b-4701-b626-cebff0a3bda4" providerId="ADAL" clId="{53A86C77-F9F0-4C5A-8A98-EA19436D7261}" dt="2023-04-09T20:41:59.019" v="910" actId="478"/>
          <ac:spMkLst>
            <pc:docMk/>
            <pc:sldMk cId="590545061" sldId="315"/>
            <ac:spMk id="3" creationId="{94FDACAE-2B1C-D289-F0BA-61E6E44A83D5}"/>
          </ac:spMkLst>
        </pc:spChg>
        <pc:spChg chg="add del mod">
          <ac:chgData name="Bryce Greenberg" userId="35f22195-bc5b-4701-b626-cebff0a3bda4" providerId="ADAL" clId="{53A86C77-F9F0-4C5A-8A98-EA19436D7261}" dt="2023-04-09T20:42:05.394" v="911" actId="478"/>
          <ac:spMkLst>
            <pc:docMk/>
            <pc:sldMk cId="590545061" sldId="315"/>
            <ac:spMk id="8" creationId="{6C8EB817-4AFB-88D1-BA32-A32D2DDD9048}"/>
          </ac:spMkLst>
        </pc:spChg>
        <pc:picChg chg="add del mod">
          <ac:chgData name="Bryce Greenberg" userId="35f22195-bc5b-4701-b626-cebff0a3bda4" providerId="ADAL" clId="{53A86C77-F9F0-4C5A-8A98-EA19436D7261}" dt="2023-04-09T21:00:40.875" v="920" actId="478"/>
          <ac:picMkLst>
            <pc:docMk/>
            <pc:sldMk cId="590545061" sldId="315"/>
            <ac:picMk id="4" creationId="{B405FBF1-9EA9-2E40-3C09-46F186F227F6}"/>
          </ac:picMkLst>
        </pc:picChg>
        <pc:picChg chg="add mod">
          <ac:chgData name="Bryce Greenberg" userId="35f22195-bc5b-4701-b626-cebff0a3bda4" providerId="ADAL" clId="{53A86C77-F9F0-4C5A-8A98-EA19436D7261}" dt="2023-04-09T15:43:59.143" v="377" actId="1076"/>
          <ac:picMkLst>
            <pc:docMk/>
            <pc:sldMk cId="590545061" sldId="315"/>
            <ac:picMk id="5" creationId="{A5FE3510-F83E-D90B-0958-321A1B40639C}"/>
          </ac:picMkLst>
        </pc:picChg>
        <pc:picChg chg="del">
          <ac:chgData name="Bryce Greenberg" userId="35f22195-bc5b-4701-b626-cebff0a3bda4" providerId="ADAL" clId="{53A86C77-F9F0-4C5A-8A98-EA19436D7261}" dt="2023-04-09T21:02:47.334" v="950" actId="478"/>
          <ac:picMkLst>
            <pc:docMk/>
            <pc:sldMk cId="590545061" sldId="315"/>
            <ac:picMk id="6" creationId="{B11717C7-A700-B220-D726-497399DBDA97}"/>
          </ac:picMkLst>
        </pc:picChg>
        <pc:picChg chg="add mod">
          <ac:chgData name="Bryce Greenberg" userId="35f22195-bc5b-4701-b626-cebff0a3bda4" providerId="ADAL" clId="{53A86C77-F9F0-4C5A-8A98-EA19436D7261}" dt="2023-04-09T15:44:02.838" v="378" actId="1076"/>
          <ac:picMkLst>
            <pc:docMk/>
            <pc:sldMk cId="590545061" sldId="315"/>
            <ac:picMk id="7" creationId="{34DCF117-132E-E2EC-B2F8-FBC43882CBC1}"/>
          </ac:picMkLst>
        </pc:picChg>
        <pc:picChg chg="add mod">
          <ac:chgData name="Bryce Greenberg" userId="35f22195-bc5b-4701-b626-cebff0a3bda4" providerId="ADAL" clId="{53A86C77-F9F0-4C5A-8A98-EA19436D7261}" dt="2023-04-09T20:35:26.891" v="874" actId="1076"/>
          <ac:picMkLst>
            <pc:docMk/>
            <pc:sldMk cId="590545061" sldId="315"/>
            <ac:picMk id="9" creationId="{99CA1086-B2D9-28C8-734D-4B6577FEA684}"/>
          </ac:picMkLst>
        </pc:picChg>
        <pc:picChg chg="add mod">
          <ac:chgData name="Bryce Greenberg" userId="35f22195-bc5b-4701-b626-cebff0a3bda4" providerId="ADAL" clId="{53A86C77-F9F0-4C5A-8A98-EA19436D7261}" dt="2023-04-09T20:42:36.278" v="919" actId="1076"/>
          <ac:picMkLst>
            <pc:docMk/>
            <pc:sldMk cId="590545061" sldId="315"/>
            <ac:picMk id="11" creationId="{B11717C7-A700-B220-D726-497399DBDA97}"/>
          </ac:picMkLst>
        </pc:picChg>
      </pc:sldChg>
      <pc:sldChg chg="addSp delSp modSp mod setBg">
        <pc:chgData name="Bryce Greenberg" userId="35f22195-bc5b-4701-b626-cebff0a3bda4" providerId="ADAL" clId="{53A86C77-F9F0-4C5A-8A98-EA19436D7261}" dt="2023-04-09T21:20:45.043" v="1467" actId="255"/>
        <pc:sldMkLst>
          <pc:docMk/>
          <pc:sldMk cId="3495628061" sldId="316"/>
        </pc:sldMkLst>
        <pc:spChg chg="mod">
          <ac:chgData name="Bryce Greenberg" userId="35f22195-bc5b-4701-b626-cebff0a3bda4" providerId="ADAL" clId="{53A86C77-F9F0-4C5A-8A98-EA19436D7261}" dt="2023-04-09T20:38:33.426" v="905" actId="26606"/>
          <ac:spMkLst>
            <pc:docMk/>
            <pc:sldMk cId="3495628061" sldId="316"/>
            <ac:spMk id="2" creationId="{7FFCA004-2F5B-1FD8-5D6D-A966313A4FD1}"/>
          </ac:spMkLst>
        </pc:spChg>
        <pc:spChg chg="add del mod">
          <ac:chgData name="Bryce Greenberg" userId="35f22195-bc5b-4701-b626-cebff0a3bda4" providerId="ADAL" clId="{53A86C77-F9F0-4C5A-8A98-EA19436D7261}" dt="2023-04-09T21:03:07.594" v="952" actId="478"/>
          <ac:spMkLst>
            <pc:docMk/>
            <pc:sldMk cId="3495628061" sldId="316"/>
            <ac:spMk id="3" creationId="{DEC2F398-0809-E460-8C9F-A7AB7BD426A0}"/>
          </ac:spMkLst>
        </pc:spChg>
        <pc:spChg chg="add del mod">
          <ac:chgData name="Bryce Greenberg" userId="35f22195-bc5b-4701-b626-cebff0a3bda4" providerId="ADAL" clId="{53A86C77-F9F0-4C5A-8A98-EA19436D7261}" dt="2023-04-09T21:03:12.016" v="953" actId="478"/>
          <ac:spMkLst>
            <pc:docMk/>
            <pc:sldMk cId="3495628061" sldId="316"/>
            <ac:spMk id="7" creationId="{85DAC6F0-8497-DC32-2E99-E909BC330454}"/>
          </ac:spMkLst>
        </pc:spChg>
        <pc:spChg chg="add del">
          <ac:chgData name="Bryce Greenberg" userId="35f22195-bc5b-4701-b626-cebff0a3bda4" providerId="ADAL" clId="{53A86C77-F9F0-4C5A-8A98-EA19436D7261}" dt="2023-04-09T20:38:33.426" v="905" actId="26606"/>
          <ac:spMkLst>
            <pc:docMk/>
            <pc:sldMk cId="3495628061" sldId="316"/>
            <ac:spMk id="10" creationId="{6B0479F5-59EA-43F3-BAFC-2606376EB662}"/>
          </ac:spMkLst>
        </pc:spChg>
        <pc:graphicFrameChg chg="add del">
          <ac:chgData name="Bryce Greenberg" userId="35f22195-bc5b-4701-b626-cebff0a3bda4" providerId="ADAL" clId="{53A86C77-F9F0-4C5A-8A98-EA19436D7261}" dt="2023-04-09T20:38:31.079" v="903" actId="26606"/>
          <ac:graphicFrameMkLst>
            <pc:docMk/>
            <pc:sldMk cId="3495628061" sldId="316"/>
            <ac:graphicFrameMk id="6" creationId="{E62A34B1-0B4C-2DDC-072A-CF247774FB13}"/>
          </ac:graphicFrameMkLst>
        </pc:graphicFrameChg>
        <pc:graphicFrameChg chg="add del">
          <ac:chgData name="Bryce Greenberg" userId="35f22195-bc5b-4701-b626-cebff0a3bda4" providerId="ADAL" clId="{53A86C77-F9F0-4C5A-8A98-EA19436D7261}" dt="2023-04-09T20:38:33.426" v="905" actId="26606"/>
          <ac:graphicFrameMkLst>
            <pc:docMk/>
            <pc:sldMk cId="3495628061" sldId="316"/>
            <ac:graphicFrameMk id="8" creationId="{FCA88572-DB22-B393-D339-EDEA4C51A6BD}"/>
          </ac:graphicFrameMkLst>
        </pc:graphicFrameChg>
        <pc:graphicFrameChg chg="add del">
          <ac:chgData name="Bryce Greenberg" userId="35f22195-bc5b-4701-b626-cebff0a3bda4" providerId="ADAL" clId="{53A86C77-F9F0-4C5A-8A98-EA19436D7261}" dt="2023-04-09T20:38:38.530" v="907" actId="26606"/>
          <ac:graphicFrameMkLst>
            <pc:docMk/>
            <pc:sldMk cId="3495628061" sldId="316"/>
            <ac:graphicFrameMk id="12" creationId="{4F5E1E04-E1A1-B2DE-8889-EDE987AC70AC}"/>
          </ac:graphicFrameMkLst>
        </pc:graphicFrameChg>
        <pc:graphicFrameChg chg="add mod">
          <ac:chgData name="Bryce Greenberg" userId="35f22195-bc5b-4701-b626-cebff0a3bda4" providerId="ADAL" clId="{53A86C77-F9F0-4C5A-8A98-EA19436D7261}" dt="2023-04-09T21:20:45.043" v="1467" actId="255"/>
          <ac:graphicFrameMkLst>
            <pc:docMk/>
            <pc:sldMk cId="3495628061" sldId="316"/>
            <ac:graphicFrameMk id="14" creationId="{E62A34B1-0B4C-2DDC-072A-CF247774FB13}"/>
          </ac:graphicFrameMkLst>
        </pc:graphicFrameChg>
        <pc:picChg chg="add del mod">
          <ac:chgData name="Bryce Greenberg" userId="35f22195-bc5b-4701-b626-cebff0a3bda4" providerId="ADAL" clId="{53A86C77-F9F0-4C5A-8A98-EA19436D7261}" dt="2023-04-09T21:03:01.759" v="951" actId="478"/>
          <ac:picMkLst>
            <pc:docMk/>
            <pc:sldMk cId="3495628061" sldId="316"/>
            <ac:picMk id="4" creationId="{C575C32A-7D8D-7D15-A4B8-364EE70D05C5}"/>
          </ac:picMkLst>
        </pc:picChg>
      </pc:sldChg>
      <pc:sldChg chg="modSp new mod ord">
        <pc:chgData name="Bryce Greenberg" userId="35f22195-bc5b-4701-b626-cebff0a3bda4" providerId="ADAL" clId="{53A86C77-F9F0-4C5A-8A98-EA19436D7261}" dt="2023-04-09T15:34:29.717" v="361" actId="20577"/>
        <pc:sldMkLst>
          <pc:docMk/>
          <pc:sldMk cId="757154269" sldId="317"/>
        </pc:sldMkLst>
        <pc:spChg chg="mod">
          <ac:chgData name="Bryce Greenberg" userId="35f22195-bc5b-4701-b626-cebff0a3bda4" providerId="ADAL" clId="{53A86C77-F9F0-4C5A-8A98-EA19436D7261}" dt="2023-04-09T15:34:19.138" v="328" actId="20577"/>
          <ac:spMkLst>
            <pc:docMk/>
            <pc:sldMk cId="757154269" sldId="317"/>
            <ac:spMk id="2" creationId="{BCFCF37A-9B9B-33E7-DD38-A6CBCE629697}"/>
          </ac:spMkLst>
        </pc:spChg>
        <pc:spChg chg="mod">
          <ac:chgData name="Bryce Greenberg" userId="35f22195-bc5b-4701-b626-cebff0a3bda4" providerId="ADAL" clId="{53A86C77-F9F0-4C5A-8A98-EA19436D7261}" dt="2023-04-09T15:34:29.717" v="361" actId="20577"/>
          <ac:spMkLst>
            <pc:docMk/>
            <pc:sldMk cId="757154269" sldId="317"/>
            <ac:spMk id="3" creationId="{497D12B5-2801-C357-5404-7B3712AF8CD3}"/>
          </ac:spMkLst>
        </pc:spChg>
      </pc:sldChg>
      <pc:sldChg chg="addSp delSp modSp new mod">
        <pc:chgData name="Bryce Greenberg" userId="35f22195-bc5b-4701-b626-cebff0a3bda4" providerId="ADAL" clId="{53A86C77-F9F0-4C5A-8A98-EA19436D7261}" dt="2023-04-09T21:18:15.921" v="1454" actId="1076"/>
        <pc:sldMkLst>
          <pc:docMk/>
          <pc:sldMk cId="478636963" sldId="318"/>
        </pc:sldMkLst>
        <pc:spChg chg="del">
          <ac:chgData name="Bryce Greenberg" userId="35f22195-bc5b-4701-b626-cebff0a3bda4" providerId="ADAL" clId="{53A86C77-F9F0-4C5A-8A98-EA19436D7261}" dt="2023-04-09T20:30:24.868" v="771" actId="478"/>
          <ac:spMkLst>
            <pc:docMk/>
            <pc:sldMk cId="478636963" sldId="318"/>
            <ac:spMk id="2" creationId="{2DEE6A03-EEA4-53DC-B6E7-ADF61E217155}"/>
          </ac:spMkLst>
        </pc:spChg>
        <pc:spChg chg="add mod">
          <ac:chgData name="Bryce Greenberg" userId="35f22195-bc5b-4701-b626-cebff0a3bda4" providerId="ADAL" clId="{53A86C77-F9F0-4C5A-8A98-EA19436D7261}" dt="2023-04-09T21:17:32.698" v="1328" actId="1076"/>
          <ac:spMkLst>
            <pc:docMk/>
            <pc:sldMk cId="478636963" sldId="318"/>
            <ac:spMk id="2" creationId="{4C2960B4-2780-49D5-0EB9-2E74567AAAF4}"/>
          </ac:spMkLst>
        </pc:spChg>
        <pc:spChg chg="del">
          <ac:chgData name="Bryce Greenberg" userId="35f22195-bc5b-4701-b626-cebff0a3bda4" providerId="ADAL" clId="{53A86C77-F9F0-4C5A-8A98-EA19436D7261}" dt="2023-04-09T20:30:25.830" v="772" actId="478"/>
          <ac:spMkLst>
            <pc:docMk/>
            <pc:sldMk cId="478636963" sldId="318"/>
            <ac:spMk id="3" creationId="{34E1C77E-B3F0-A816-560F-BCD191F9E5D0}"/>
          </ac:spMkLst>
        </pc:spChg>
        <pc:spChg chg="add mod">
          <ac:chgData name="Bryce Greenberg" userId="35f22195-bc5b-4701-b626-cebff0a3bda4" providerId="ADAL" clId="{53A86C77-F9F0-4C5A-8A98-EA19436D7261}" dt="2023-04-09T21:17:30.132" v="1327" actId="1076"/>
          <ac:spMkLst>
            <pc:docMk/>
            <pc:sldMk cId="478636963" sldId="318"/>
            <ac:spMk id="3" creationId="{E9BCF044-EE1D-1FF9-01D5-AB3DFF08AC9E}"/>
          </ac:spMkLst>
        </pc:spChg>
        <pc:spChg chg="add mod">
          <ac:chgData name="Bryce Greenberg" userId="35f22195-bc5b-4701-b626-cebff0a3bda4" providerId="ADAL" clId="{53A86C77-F9F0-4C5A-8A98-EA19436D7261}" dt="2023-04-09T21:17:51.085" v="1384" actId="20577"/>
          <ac:spMkLst>
            <pc:docMk/>
            <pc:sldMk cId="478636963" sldId="318"/>
            <ac:spMk id="4" creationId="{E23E5766-15C3-FEAB-41AC-BAF812CFB5A2}"/>
          </ac:spMkLst>
        </pc:spChg>
        <pc:spChg chg="add del">
          <ac:chgData name="Bryce Greenberg" userId="35f22195-bc5b-4701-b626-cebff0a3bda4" providerId="ADAL" clId="{53A86C77-F9F0-4C5A-8A98-EA19436D7261}" dt="2023-04-09T20:30:31.675" v="774" actId="22"/>
          <ac:spMkLst>
            <pc:docMk/>
            <pc:sldMk cId="478636963" sldId="318"/>
            <ac:spMk id="5" creationId="{60E638AF-2222-BA4C-8481-7C46E22DE912}"/>
          </ac:spMkLst>
        </pc:spChg>
        <pc:spChg chg="add mod">
          <ac:chgData name="Bryce Greenberg" userId="35f22195-bc5b-4701-b626-cebff0a3bda4" providerId="ADAL" clId="{53A86C77-F9F0-4C5A-8A98-EA19436D7261}" dt="2023-04-09T21:18:15.921" v="1454" actId="1076"/>
          <ac:spMkLst>
            <pc:docMk/>
            <pc:sldMk cId="478636963" sldId="318"/>
            <ac:spMk id="5" creationId="{B96B30BC-1285-EF0A-2A42-87B054E023A2}"/>
          </ac:spMkLst>
        </pc:spChg>
        <pc:spChg chg="add del">
          <ac:chgData name="Bryce Greenberg" userId="35f22195-bc5b-4701-b626-cebff0a3bda4" providerId="ADAL" clId="{53A86C77-F9F0-4C5A-8A98-EA19436D7261}" dt="2023-04-09T20:30:32.710" v="776" actId="22"/>
          <ac:spMkLst>
            <pc:docMk/>
            <pc:sldMk cId="478636963" sldId="318"/>
            <ac:spMk id="7" creationId="{0648F6E1-BE22-C4BB-099C-B1AA306E1A17}"/>
          </ac:spMkLst>
        </pc:spChg>
        <pc:picChg chg="add mod">
          <ac:chgData name="Bryce Greenberg" userId="35f22195-bc5b-4701-b626-cebff0a3bda4" providerId="ADAL" clId="{53A86C77-F9F0-4C5A-8A98-EA19436D7261}" dt="2023-04-09T20:31:10.966" v="781" actId="1076"/>
          <ac:picMkLst>
            <pc:docMk/>
            <pc:sldMk cId="478636963" sldId="318"/>
            <ac:picMk id="9" creationId="{D486F3FA-E792-6BC2-8017-0452BE42BFEB}"/>
          </ac:picMkLst>
        </pc:picChg>
        <pc:picChg chg="add mod">
          <ac:chgData name="Bryce Greenberg" userId="35f22195-bc5b-4701-b626-cebff0a3bda4" providerId="ADAL" clId="{53A86C77-F9F0-4C5A-8A98-EA19436D7261}" dt="2023-04-09T20:31:05.438" v="780" actId="1076"/>
          <ac:picMkLst>
            <pc:docMk/>
            <pc:sldMk cId="478636963" sldId="318"/>
            <ac:picMk id="10" creationId="{29BB18E5-803D-556E-F0C6-B069DB684F35}"/>
          </ac:picMkLst>
        </pc:picChg>
        <pc:picChg chg="add mod">
          <ac:chgData name="Bryce Greenberg" userId="35f22195-bc5b-4701-b626-cebff0a3bda4" providerId="ADAL" clId="{53A86C77-F9F0-4C5A-8A98-EA19436D7261}" dt="2023-04-09T21:16:19.841" v="1258" actId="1076"/>
          <ac:picMkLst>
            <pc:docMk/>
            <pc:sldMk cId="478636963" sldId="318"/>
            <ac:picMk id="11" creationId="{F5551A58-EEA8-67A7-5309-4674ADCF94A5}"/>
          </ac:picMkLst>
        </pc:picChg>
        <pc:picChg chg="add mod">
          <ac:chgData name="Bryce Greenberg" userId="35f22195-bc5b-4701-b626-cebff0a3bda4" providerId="ADAL" clId="{53A86C77-F9F0-4C5A-8A98-EA19436D7261}" dt="2023-04-09T21:16:15.134" v="1257" actId="1076"/>
          <ac:picMkLst>
            <pc:docMk/>
            <pc:sldMk cId="478636963" sldId="318"/>
            <ac:picMk id="12" creationId="{EF4CACFA-DF7A-D4EF-DD95-F53B354B0E26}"/>
          </ac:picMkLst>
        </pc:picChg>
        <pc:picChg chg="add mod">
          <ac:chgData name="Bryce Greenberg" userId="35f22195-bc5b-4701-b626-cebff0a3bda4" providerId="ADAL" clId="{53A86C77-F9F0-4C5A-8A98-EA19436D7261}" dt="2023-04-09T20:36:06.051" v="882" actId="1076"/>
          <ac:picMkLst>
            <pc:docMk/>
            <pc:sldMk cId="478636963" sldId="318"/>
            <ac:picMk id="13" creationId="{16EF2480-2693-553B-01A4-BAACE7D93BA6}"/>
          </ac:picMkLst>
        </pc:picChg>
        <pc:picChg chg="add mod">
          <ac:chgData name="Bryce Greenberg" userId="35f22195-bc5b-4701-b626-cebff0a3bda4" providerId="ADAL" clId="{53A86C77-F9F0-4C5A-8A98-EA19436D7261}" dt="2023-04-09T20:36:10.800" v="883" actId="1076"/>
          <ac:picMkLst>
            <pc:docMk/>
            <pc:sldMk cId="478636963" sldId="318"/>
            <ac:picMk id="14" creationId="{4D2FF032-6E0F-B386-658E-F762A57A424A}"/>
          </ac:picMkLst>
        </pc:picChg>
      </pc:sldChg>
    </pc:docChg>
  </pc:docChgLst>
  <pc:docChgLst>
    <pc:chgData name="Bryce Greenberg" userId="35f22195-bc5b-4701-b626-cebff0a3bda4" providerId="ADAL" clId="{AE3A2DC4-D3D4-4C44-B36F-D01CC7D573DC}"/>
    <pc:docChg chg="modSld sldOrd">
      <pc:chgData name="Bryce Greenberg" userId="35f22195-bc5b-4701-b626-cebff0a3bda4" providerId="ADAL" clId="{AE3A2DC4-D3D4-4C44-B36F-D01CC7D573DC}" dt="2023-03-10T00:53:51.692" v="137" actId="20577"/>
      <pc:docMkLst>
        <pc:docMk/>
      </pc:docMkLst>
      <pc:sldChg chg="modSp mod">
        <pc:chgData name="Bryce Greenberg" userId="35f22195-bc5b-4701-b626-cebff0a3bda4" providerId="ADAL" clId="{AE3A2DC4-D3D4-4C44-B36F-D01CC7D573DC}" dt="2023-03-09T23:55:06.392" v="130" actId="113"/>
        <pc:sldMkLst>
          <pc:docMk/>
          <pc:sldMk cId="2566549405" sldId="280"/>
        </pc:sldMkLst>
        <pc:graphicFrameChg chg="modGraphic">
          <ac:chgData name="Bryce Greenberg" userId="35f22195-bc5b-4701-b626-cebff0a3bda4" providerId="ADAL" clId="{AE3A2DC4-D3D4-4C44-B36F-D01CC7D573DC}" dt="2023-03-09T23:55:06.392" v="130" actId="113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modSp mod ord">
        <pc:chgData name="Bryce Greenberg" userId="35f22195-bc5b-4701-b626-cebff0a3bda4" providerId="ADAL" clId="{AE3A2DC4-D3D4-4C44-B36F-D01CC7D573DC}" dt="2023-03-10T00:53:51.692" v="137" actId="20577"/>
        <pc:sldMkLst>
          <pc:docMk/>
          <pc:sldMk cId="3601906559" sldId="299"/>
        </pc:sldMkLst>
        <pc:graphicFrameChg chg="modGraphic">
          <ac:chgData name="Bryce Greenberg" userId="35f22195-bc5b-4701-b626-cebff0a3bda4" providerId="ADAL" clId="{AE3A2DC4-D3D4-4C44-B36F-D01CC7D573DC}" dt="2023-03-10T00:53:51.692" v="137" actId="20577"/>
          <ac:graphicFrameMkLst>
            <pc:docMk/>
            <pc:sldMk cId="3601906559" sldId="299"/>
            <ac:graphicFrameMk id="7" creationId="{2E7684CB-1008-B37C-C82E-5FC87012334B}"/>
          </ac:graphicFrameMkLst>
        </pc:graphicFrameChg>
      </pc:sldChg>
      <pc:sldChg chg="modSp mod">
        <pc:chgData name="Bryce Greenberg" userId="35f22195-bc5b-4701-b626-cebff0a3bda4" providerId="ADAL" clId="{AE3A2DC4-D3D4-4C44-B36F-D01CC7D573DC}" dt="2023-03-09T23:52:45.910" v="129" actId="113"/>
        <pc:sldMkLst>
          <pc:docMk/>
          <pc:sldMk cId="1185645407" sldId="302"/>
        </pc:sldMkLst>
        <pc:graphicFrameChg chg="modGraphic">
          <ac:chgData name="Bryce Greenberg" userId="35f22195-bc5b-4701-b626-cebff0a3bda4" providerId="ADAL" clId="{AE3A2DC4-D3D4-4C44-B36F-D01CC7D573DC}" dt="2023-03-09T23:52:45.910" v="129" actId="113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modSp mod">
        <pc:chgData name="Bryce Greenberg" userId="35f22195-bc5b-4701-b626-cebff0a3bda4" providerId="ADAL" clId="{AE3A2DC4-D3D4-4C44-B36F-D01CC7D573DC}" dt="2023-03-09T17:52:51.608" v="125" actId="20577"/>
        <pc:sldMkLst>
          <pc:docMk/>
          <pc:sldMk cId="2196198870" sldId="303"/>
        </pc:sldMkLst>
        <pc:spChg chg="mod">
          <ac:chgData name="Bryce Greenberg" userId="35f22195-bc5b-4701-b626-cebff0a3bda4" providerId="ADAL" clId="{AE3A2DC4-D3D4-4C44-B36F-D01CC7D573DC}" dt="2023-03-09T17:52:51.608" v="125" actId="20577"/>
          <ac:spMkLst>
            <pc:docMk/>
            <pc:sldMk cId="2196198870" sldId="303"/>
            <ac:spMk id="2" creationId="{FA24544A-5601-545A-DCB3-6DF68852BA65}"/>
          </ac:spMkLst>
        </pc:spChg>
      </pc:sldChg>
      <pc:sldChg chg="modSp mod">
        <pc:chgData name="Bryce Greenberg" userId="35f22195-bc5b-4701-b626-cebff0a3bda4" providerId="ADAL" clId="{AE3A2DC4-D3D4-4C44-B36F-D01CC7D573DC}" dt="2023-03-09T17:52:34.295" v="55" actId="20577"/>
        <pc:sldMkLst>
          <pc:docMk/>
          <pc:sldMk cId="1558759189" sldId="306"/>
        </pc:sldMkLst>
        <pc:spChg chg="mod">
          <ac:chgData name="Bryce Greenberg" userId="35f22195-bc5b-4701-b626-cebff0a3bda4" providerId="ADAL" clId="{AE3A2DC4-D3D4-4C44-B36F-D01CC7D573DC}" dt="2023-03-09T17:52:34.295" v="55" actId="20577"/>
          <ac:spMkLst>
            <pc:docMk/>
            <pc:sldMk cId="1558759189" sldId="306"/>
            <ac:spMk id="2" creationId="{FA24544A-5601-545A-DCB3-6DF68852BA65}"/>
          </ac:spMkLst>
        </pc:spChg>
      </pc:sldChg>
    </pc:docChg>
  </pc:docChgLst>
  <pc:docChgLst>
    <pc:chgData name="David Lincoln Brooks" userId="S::dlb398@nau.edu::59191960-2c71-47cf-987f-19acef8a059e" providerId="AD" clId="Web-{21877110-AA8F-49F1-9654-0A2FD0FC302A}"/>
    <pc:docChg chg="modSld">
      <pc:chgData name="David Lincoln Brooks" userId="S::dlb398@nau.edu::59191960-2c71-47cf-987f-19acef8a059e" providerId="AD" clId="Web-{21877110-AA8F-49F1-9654-0A2FD0FC302A}" dt="2022-10-12T00:04:47.543" v="274"/>
      <pc:docMkLst>
        <pc:docMk/>
      </pc:docMkLst>
      <pc:sldChg chg="addSp delSp modSp">
        <pc:chgData name="David Lincoln Brooks" userId="S::dlb398@nau.edu::59191960-2c71-47cf-987f-19acef8a059e" providerId="AD" clId="Web-{21877110-AA8F-49F1-9654-0A2FD0FC302A}" dt="2022-10-12T00:04:47.543" v="274"/>
        <pc:sldMkLst>
          <pc:docMk/>
          <pc:sldMk cId="4033094788" sldId="281"/>
        </pc:sldMkLst>
        <pc:spChg chg="add del mod">
          <ac:chgData name="David Lincoln Brooks" userId="S::dlb398@nau.edu::59191960-2c71-47cf-987f-19acef8a059e" providerId="AD" clId="Web-{21877110-AA8F-49F1-9654-0A2FD0FC302A}" dt="2022-10-11T17:54:30.336" v="6"/>
          <ac:spMkLst>
            <pc:docMk/>
            <pc:sldMk cId="4033094788" sldId="281"/>
            <ac:spMk id="8" creationId="{18DF45D0-CD92-025F-B4FB-B3057A38F63F}"/>
          </ac:spMkLst>
        </pc:spChg>
        <pc:spChg chg="add mod">
          <ac:chgData name="David Lincoln Brooks" userId="S::dlb398@nau.edu::59191960-2c71-47cf-987f-19acef8a059e" providerId="AD" clId="Web-{21877110-AA8F-49F1-9654-0A2FD0FC302A}" dt="2022-10-11T17:54:36.821" v="10"/>
          <ac:spMkLst>
            <pc:docMk/>
            <pc:sldMk cId="4033094788" sldId="281"/>
            <ac:spMk id="10" creationId="{F0E7F9D2-BF64-0B7D-A8CB-17D824ED9A61}"/>
          </ac:spMkLst>
        </pc:spChg>
        <pc:graphicFrameChg chg="add mod modGraphic">
          <ac:chgData name="David Lincoln Brooks" userId="S::dlb398@nau.edu::59191960-2c71-47cf-987f-19acef8a059e" providerId="AD" clId="Web-{21877110-AA8F-49F1-9654-0A2FD0FC302A}" dt="2022-10-12T00:04:47.543" v="274"/>
          <ac:graphicFrameMkLst>
            <pc:docMk/>
            <pc:sldMk cId="4033094788" sldId="281"/>
            <ac:graphicFrameMk id="6" creationId="{6AD6BEB2-DF26-72BD-38FC-F3926F07857E}"/>
          </ac:graphicFrameMkLst>
        </pc:graphicFrameChg>
        <pc:picChg chg="add del mod">
          <ac:chgData name="David Lincoln Brooks" userId="S::dlb398@nau.edu::59191960-2c71-47cf-987f-19acef8a059e" providerId="AD" clId="Web-{21877110-AA8F-49F1-9654-0A2FD0FC302A}" dt="2022-10-11T23:45:44.502" v="107"/>
          <ac:picMkLst>
            <pc:docMk/>
            <pc:sldMk cId="4033094788" sldId="281"/>
            <ac:picMk id="3" creationId="{EFDFCD8B-C6A6-B5F0-78AD-3B7DA8632F79}"/>
          </ac:picMkLst>
        </pc:picChg>
        <pc:picChg chg="add del mod">
          <ac:chgData name="David Lincoln Brooks" userId="S::dlb398@nau.edu::59191960-2c71-47cf-987f-19acef8a059e" providerId="AD" clId="Web-{21877110-AA8F-49F1-9654-0A2FD0FC302A}" dt="2022-10-11T17:54:36.821" v="10"/>
          <ac:picMkLst>
            <pc:docMk/>
            <pc:sldMk cId="4033094788" sldId="281"/>
            <ac:picMk id="6" creationId="{74F6057B-09CB-1EBE-7A4B-8D6B8A7623D9}"/>
          </ac:picMkLst>
        </pc:picChg>
        <pc:picChg chg="del">
          <ac:chgData name="David Lincoln Brooks" userId="S::dlb398@nau.edu::59191960-2c71-47cf-987f-19acef8a059e" providerId="AD" clId="Web-{21877110-AA8F-49F1-9654-0A2FD0FC302A}" dt="2022-10-11T17:53:56.724" v="0"/>
          <ac:picMkLst>
            <pc:docMk/>
            <pc:sldMk cId="4033094788" sldId="281"/>
            <ac:picMk id="7" creationId="{6BD6D44A-8558-9FB7-5140-715D4E6629ED}"/>
          </ac:picMkLst>
        </pc:picChg>
      </pc:sldChg>
      <pc:sldChg chg="addSp delSp modSp">
        <pc:chgData name="David Lincoln Brooks" userId="S::dlb398@nau.edu::59191960-2c71-47cf-987f-19acef8a059e" providerId="AD" clId="Web-{21877110-AA8F-49F1-9654-0A2FD0FC302A}" dt="2022-10-11T23:50:52.357" v="269" actId="1076"/>
        <pc:sldMkLst>
          <pc:docMk/>
          <pc:sldMk cId="2173465788" sldId="283"/>
        </pc:sldMkLst>
        <pc:spChg chg="add del mod">
          <ac:chgData name="David Lincoln Brooks" userId="S::dlb398@nau.edu::59191960-2c71-47cf-987f-19acef8a059e" providerId="AD" clId="Web-{21877110-AA8F-49F1-9654-0A2FD0FC302A}" dt="2022-10-11T23:44:34.546" v="15"/>
          <ac:spMkLst>
            <pc:docMk/>
            <pc:sldMk cId="2173465788" sldId="283"/>
            <ac:spMk id="4" creationId="{BC420567-8153-0147-5C0B-A5F667B8EAE5}"/>
          </ac:spMkLst>
        </pc:spChg>
        <pc:graphicFrameChg chg="mod">
          <ac:chgData name="David Lincoln Brooks" userId="S::dlb398@nau.edu::59191960-2c71-47cf-987f-19acef8a059e" providerId="AD" clId="Web-{21877110-AA8F-49F1-9654-0A2FD0FC302A}" dt="2022-10-11T23:44:49.078" v="18" actId="1076"/>
          <ac:graphicFrameMkLst>
            <pc:docMk/>
            <pc:sldMk cId="2173465788" sldId="283"/>
            <ac:graphicFrameMk id="7" creationId="{66A2E6D5-721D-3F1A-134F-BC02DB810E8E}"/>
          </ac:graphicFrameMkLst>
        </pc:graphicFrameChg>
        <pc:graphicFrameChg chg="add mod ord modGraphic">
          <ac:chgData name="David Lincoln Brooks" userId="S::dlb398@nau.edu::59191960-2c71-47cf-987f-19acef8a059e" providerId="AD" clId="Web-{21877110-AA8F-49F1-9654-0A2FD0FC302A}" dt="2022-10-11T23:50:52.357" v="269" actId="1076"/>
          <ac:graphicFrameMkLst>
            <pc:docMk/>
            <pc:sldMk cId="2173465788" sldId="283"/>
            <ac:graphicFrameMk id="8" creationId="{FB90E03E-7981-267D-7378-E52F519B71E1}"/>
          </ac:graphicFrameMkLst>
        </pc:graphicFrameChg>
        <pc:picChg chg="del">
          <ac:chgData name="David Lincoln Brooks" userId="S::dlb398@nau.edu::59191960-2c71-47cf-987f-19acef8a059e" providerId="AD" clId="Web-{21877110-AA8F-49F1-9654-0A2FD0FC302A}" dt="2022-10-11T23:44:32.438" v="14"/>
          <ac:picMkLst>
            <pc:docMk/>
            <pc:sldMk cId="2173465788" sldId="283"/>
            <ac:picMk id="13" creationId="{CF339819-4C56-E10D-CFE1-3D225C5E3EE5}"/>
          </ac:picMkLst>
        </pc:picChg>
      </pc:sldChg>
    </pc:docChg>
  </pc:docChgLst>
  <pc:docChgLst>
    <pc:chgData name="Bryce Greenberg" userId="35f22195-bc5b-4701-b626-cebff0a3bda4" providerId="ADAL" clId="{ADF3EECA-1C04-4D6E-BF8A-7ADD3A61E4C8}"/>
    <pc:docChg chg="undo custSel addSld delSld modSld sldOrd">
      <pc:chgData name="Bryce Greenberg" userId="35f22195-bc5b-4701-b626-cebff0a3bda4" providerId="ADAL" clId="{ADF3EECA-1C04-4D6E-BF8A-7ADD3A61E4C8}" dt="2023-04-06T18:59:43.075" v="1866" actId="20577"/>
      <pc:docMkLst>
        <pc:docMk/>
      </pc:docMkLst>
      <pc:sldChg chg="addSp delSp modSp mod">
        <pc:chgData name="Bryce Greenberg" userId="35f22195-bc5b-4701-b626-cebff0a3bda4" providerId="ADAL" clId="{ADF3EECA-1C04-4D6E-BF8A-7ADD3A61E4C8}" dt="2023-04-06T18:46:25.637" v="998" actId="21"/>
        <pc:sldMkLst>
          <pc:docMk/>
          <pc:sldMk cId="2566549405" sldId="280"/>
        </pc:sldMkLst>
        <pc:spChg chg="mod">
          <ac:chgData name="Bryce Greenberg" userId="35f22195-bc5b-4701-b626-cebff0a3bda4" providerId="ADAL" clId="{ADF3EECA-1C04-4D6E-BF8A-7ADD3A61E4C8}" dt="2023-04-06T18:44:46.900" v="903" actId="14100"/>
          <ac:spMkLst>
            <pc:docMk/>
            <pc:sldMk cId="2566549405" sldId="280"/>
            <ac:spMk id="2" creationId="{F6F7A05C-4F72-9108-5C52-EEC994B3E5D2}"/>
          </ac:spMkLst>
        </pc:spChg>
        <pc:spChg chg="del">
          <ac:chgData name="Bryce Greenberg" userId="35f22195-bc5b-4701-b626-cebff0a3bda4" providerId="ADAL" clId="{ADF3EECA-1C04-4D6E-BF8A-7ADD3A61E4C8}" dt="2023-04-06T18:46:18.556" v="993" actId="478"/>
          <ac:spMkLst>
            <pc:docMk/>
            <pc:sldMk cId="2566549405" sldId="280"/>
            <ac:spMk id="3" creationId="{741414C2-85BE-02BA-6B61-C8AF5DD72238}"/>
          </ac:spMkLst>
        </pc:spChg>
        <pc:spChg chg="del mod">
          <ac:chgData name="Bryce Greenberg" userId="35f22195-bc5b-4701-b626-cebff0a3bda4" providerId="ADAL" clId="{ADF3EECA-1C04-4D6E-BF8A-7ADD3A61E4C8}" dt="2023-04-06T18:46:18.556" v="997"/>
          <ac:spMkLst>
            <pc:docMk/>
            <pc:sldMk cId="2566549405" sldId="280"/>
            <ac:spMk id="5" creationId="{ADFFB64F-09AE-DF01-EB6B-11D1EEB56514}"/>
          </ac:spMkLst>
        </pc:spChg>
        <pc:spChg chg="del mod">
          <ac:chgData name="Bryce Greenberg" userId="35f22195-bc5b-4701-b626-cebff0a3bda4" providerId="ADAL" clId="{ADF3EECA-1C04-4D6E-BF8A-7ADD3A61E4C8}" dt="2023-04-06T18:46:18.556" v="995"/>
          <ac:spMkLst>
            <pc:docMk/>
            <pc:sldMk cId="2566549405" sldId="280"/>
            <ac:spMk id="6" creationId="{AD1E8F50-D340-6C09-39FA-9E47BF79F6BB}"/>
          </ac:spMkLst>
        </pc:spChg>
        <pc:spChg chg="add del mod">
          <ac:chgData name="Bryce Greenberg" userId="35f22195-bc5b-4701-b626-cebff0a3bda4" providerId="ADAL" clId="{ADF3EECA-1C04-4D6E-BF8A-7ADD3A61E4C8}" dt="2023-04-06T18:46:25.637" v="998" actId="21"/>
          <ac:spMkLst>
            <pc:docMk/>
            <pc:sldMk cId="2566549405" sldId="280"/>
            <ac:spMk id="8" creationId="{93DD687D-2F54-F200-E210-62F825140CB4}"/>
          </ac:spMkLst>
        </pc:spChg>
      </pc:sldChg>
      <pc:sldChg chg="del ord">
        <pc:chgData name="Bryce Greenberg" userId="35f22195-bc5b-4701-b626-cebff0a3bda4" providerId="ADAL" clId="{ADF3EECA-1C04-4D6E-BF8A-7ADD3A61E4C8}" dt="2023-04-06T18:44:31.721" v="858" actId="2696"/>
        <pc:sldMkLst>
          <pc:docMk/>
          <pc:sldMk cId="4097340104" sldId="301"/>
        </pc:sldMkLst>
      </pc:sldChg>
      <pc:sldChg chg="delSp modSp mod">
        <pc:chgData name="Bryce Greenberg" userId="35f22195-bc5b-4701-b626-cebff0a3bda4" providerId="ADAL" clId="{ADF3EECA-1C04-4D6E-BF8A-7ADD3A61E4C8}" dt="2023-04-06T18:58:55.595" v="1800" actId="20577"/>
        <pc:sldMkLst>
          <pc:docMk/>
          <pc:sldMk cId="1185645407" sldId="302"/>
        </pc:sldMkLst>
        <pc:spChg chg="del mod">
          <ac:chgData name="Bryce Greenberg" userId="35f22195-bc5b-4701-b626-cebff0a3bda4" providerId="ADAL" clId="{ADF3EECA-1C04-4D6E-BF8A-7ADD3A61E4C8}" dt="2023-04-06T18:47:00.975" v="1001"/>
          <ac:spMkLst>
            <pc:docMk/>
            <pc:sldMk cId="1185645407" sldId="302"/>
            <ac:spMk id="4" creationId="{894310C8-6550-3EE2-86B9-64392D226991}"/>
          </ac:spMkLst>
        </pc:spChg>
        <pc:graphicFrameChg chg="mod modGraphic">
          <ac:chgData name="Bryce Greenberg" userId="35f22195-bc5b-4701-b626-cebff0a3bda4" providerId="ADAL" clId="{ADF3EECA-1C04-4D6E-BF8A-7ADD3A61E4C8}" dt="2023-04-06T18:58:55.595" v="1800" actId="20577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del">
        <pc:chgData name="Bryce Greenberg" userId="35f22195-bc5b-4701-b626-cebff0a3bda4" providerId="ADAL" clId="{ADF3EECA-1C04-4D6E-BF8A-7ADD3A61E4C8}" dt="2023-04-06T18:50:05.585" v="1117" actId="2696"/>
        <pc:sldMkLst>
          <pc:docMk/>
          <pc:sldMk cId="2196198870" sldId="303"/>
        </pc:sldMkLst>
      </pc:sldChg>
      <pc:sldChg chg="del">
        <pc:chgData name="Bryce Greenberg" userId="35f22195-bc5b-4701-b626-cebff0a3bda4" providerId="ADAL" clId="{ADF3EECA-1C04-4D6E-BF8A-7ADD3A61E4C8}" dt="2023-04-06T18:50:01.465" v="1116" actId="2696"/>
        <pc:sldMkLst>
          <pc:docMk/>
          <pc:sldMk cId="1558759189" sldId="306"/>
        </pc:sldMkLst>
      </pc:sldChg>
      <pc:sldChg chg="del">
        <pc:chgData name="Bryce Greenberg" userId="35f22195-bc5b-4701-b626-cebff0a3bda4" providerId="ADAL" clId="{ADF3EECA-1C04-4D6E-BF8A-7ADD3A61E4C8}" dt="2023-04-06T18:49:56.263" v="1115" actId="2696"/>
        <pc:sldMkLst>
          <pc:docMk/>
          <pc:sldMk cId="1116094108" sldId="308"/>
        </pc:sldMkLst>
      </pc:sldChg>
      <pc:sldChg chg="del">
        <pc:chgData name="Bryce Greenberg" userId="35f22195-bc5b-4701-b626-cebff0a3bda4" providerId="ADAL" clId="{ADF3EECA-1C04-4D6E-BF8A-7ADD3A61E4C8}" dt="2023-04-06T18:43:31.751" v="828" actId="2696"/>
        <pc:sldMkLst>
          <pc:docMk/>
          <pc:sldMk cId="2640531375" sldId="309"/>
        </pc:sldMkLst>
      </pc:sldChg>
      <pc:sldChg chg="modSp new mod">
        <pc:chgData name="Bryce Greenberg" userId="35f22195-bc5b-4701-b626-cebff0a3bda4" providerId="ADAL" clId="{ADF3EECA-1C04-4D6E-BF8A-7ADD3A61E4C8}" dt="2023-04-06T18:35:11.083" v="102" actId="20577"/>
        <pc:sldMkLst>
          <pc:docMk/>
          <pc:sldMk cId="3936094957" sldId="310"/>
        </pc:sldMkLst>
        <pc:spChg chg="mod">
          <ac:chgData name="Bryce Greenberg" userId="35f22195-bc5b-4701-b626-cebff0a3bda4" providerId="ADAL" clId="{ADF3EECA-1C04-4D6E-BF8A-7ADD3A61E4C8}" dt="2023-04-06T18:34:39.697" v="64" actId="313"/>
          <ac:spMkLst>
            <pc:docMk/>
            <pc:sldMk cId="3936094957" sldId="310"/>
            <ac:spMk id="2" creationId="{C108F0D3-0EDB-79E7-95AB-53C073A5A4C7}"/>
          </ac:spMkLst>
        </pc:spChg>
        <pc:spChg chg="mod">
          <ac:chgData name="Bryce Greenberg" userId="35f22195-bc5b-4701-b626-cebff0a3bda4" providerId="ADAL" clId="{ADF3EECA-1C04-4D6E-BF8A-7ADD3A61E4C8}" dt="2023-04-06T18:35:11.083" v="102" actId="20577"/>
          <ac:spMkLst>
            <pc:docMk/>
            <pc:sldMk cId="3936094957" sldId="310"/>
            <ac:spMk id="3" creationId="{6AA94FB8-1C4A-6CC8-74E0-43D779B0A75E}"/>
          </ac:spMkLst>
        </pc:spChg>
      </pc:sldChg>
      <pc:sldChg chg="modSp new mod">
        <pc:chgData name="Bryce Greenberg" userId="35f22195-bc5b-4701-b626-cebff0a3bda4" providerId="ADAL" clId="{ADF3EECA-1C04-4D6E-BF8A-7ADD3A61E4C8}" dt="2023-04-06T18:43:49.008" v="857" actId="5793"/>
        <pc:sldMkLst>
          <pc:docMk/>
          <pc:sldMk cId="1487402145" sldId="311"/>
        </pc:sldMkLst>
        <pc:spChg chg="mod">
          <ac:chgData name="Bryce Greenberg" userId="35f22195-bc5b-4701-b626-cebff0a3bda4" providerId="ADAL" clId="{ADF3EECA-1C04-4D6E-BF8A-7ADD3A61E4C8}" dt="2023-04-06T18:43:49.008" v="857" actId="5793"/>
          <ac:spMkLst>
            <pc:docMk/>
            <pc:sldMk cId="1487402145" sldId="311"/>
            <ac:spMk id="2" creationId="{78DC91FE-C09E-D417-193B-9357B9C18C55}"/>
          </ac:spMkLst>
        </pc:spChg>
      </pc:sldChg>
      <pc:sldChg chg="modSp new mod">
        <pc:chgData name="Bryce Greenberg" userId="35f22195-bc5b-4701-b626-cebff0a3bda4" providerId="ADAL" clId="{ADF3EECA-1C04-4D6E-BF8A-7ADD3A61E4C8}" dt="2023-04-06T18:43:24.900" v="827" actId="20577"/>
        <pc:sldMkLst>
          <pc:docMk/>
          <pc:sldMk cId="2295627853" sldId="312"/>
        </pc:sldMkLst>
        <pc:spChg chg="mod">
          <ac:chgData name="Bryce Greenberg" userId="35f22195-bc5b-4701-b626-cebff0a3bda4" providerId="ADAL" clId="{ADF3EECA-1C04-4D6E-BF8A-7ADD3A61E4C8}" dt="2023-04-06T18:43:24.900" v="827" actId="20577"/>
          <ac:spMkLst>
            <pc:docMk/>
            <pc:sldMk cId="2295627853" sldId="312"/>
            <ac:spMk id="2" creationId="{F72214A8-E5A8-F571-46C6-92CD7C2C6764}"/>
          </ac:spMkLst>
        </pc:spChg>
        <pc:spChg chg="mod">
          <ac:chgData name="Bryce Greenberg" userId="35f22195-bc5b-4701-b626-cebff0a3bda4" providerId="ADAL" clId="{ADF3EECA-1C04-4D6E-BF8A-7ADD3A61E4C8}" dt="2023-04-06T18:43:21.392" v="824" actId="20577"/>
          <ac:spMkLst>
            <pc:docMk/>
            <pc:sldMk cId="2295627853" sldId="312"/>
            <ac:spMk id="3" creationId="{0490F133-A7C6-2A91-B544-3BB1F0FAA2DC}"/>
          </ac:spMkLst>
        </pc:spChg>
      </pc:sldChg>
      <pc:sldChg chg="modSp new mod">
        <pc:chgData name="Bryce Greenberg" userId="35f22195-bc5b-4701-b626-cebff0a3bda4" providerId="ADAL" clId="{ADF3EECA-1C04-4D6E-BF8A-7ADD3A61E4C8}" dt="2023-04-06T18:41:56.361" v="656" actId="20577"/>
        <pc:sldMkLst>
          <pc:docMk/>
          <pc:sldMk cId="3059202102" sldId="313"/>
        </pc:sldMkLst>
        <pc:spChg chg="mod">
          <ac:chgData name="Bryce Greenberg" userId="35f22195-bc5b-4701-b626-cebff0a3bda4" providerId="ADAL" clId="{ADF3EECA-1C04-4D6E-BF8A-7ADD3A61E4C8}" dt="2023-04-06T18:41:38.363" v="588" actId="20577"/>
          <ac:spMkLst>
            <pc:docMk/>
            <pc:sldMk cId="3059202102" sldId="313"/>
            <ac:spMk id="2" creationId="{51AE95DA-2C35-CF6D-9D24-FA1FE5E4B708}"/>
          </ac:spMkLst>
        </pc:spChg>
        <pc:spChg chg="mod">
          <ac:chgData name="Bryce Greenberg" userId="35f22195-bc5b-4701-b626-cebff0a3bda4" providerId="ADAL" clId="{ADF3EECA-1C04-4D6E-BF8A-7ADD3A61E4C8}" dt="2023-04-06T18:41:56.361" v="656" actId="20577"/>
          <ac:spMkLst>
            <pc:docMk/>
            <pc:sldMk cId="3059202102" sldId="313"/>
            <ac:spMk id="3" creationId="{47C9837E-DCF3-85EA-DC92-0D6AC298A750}"/>
          </ac:spMkLst>
        </pc:spChg>
      </pc:sldChg>
      <pc:sldChg chg="modSp new mod">
        <pc:chgData name="Bryce Greenberg" userId="35f22195-bc5b-4701-b626-cebff0a3bda4" providerId="ADAL" clId="{ADF3EECA-1C04-4D6E-BF8A-7ADD3A61E4C8}" dt="2023-04-06T18:41:06.969" v="543" actId="20577"/>
        <pc:sldMkLst>
          <pc:docMk/>
          <pc:sldMk cId="388280667" sldId="314"/>
        </pc:sldMkLst>
        <pc:spChg chg="mod">
          <ac:chgData name="Bryce Greenberg" userId="35f22195-bc5b-4701-b626-cebff0a3bda4" providerId="ADAL" clId="{ADF3EECA-1C04-4D6E-BF8A-7ADD3A61E4C8}" dt="2023-04-06T18:40:13.699" v="407" actId="20577"/>
          <ac:spMkLst>
            <pc:docMk/>
            <pc:sldMk cId="388280667" sldId="314"/>
            <ac:spMk id="2" creationId="{ACD64E56-2FEE-6CE6-08F2-A3143E32873B}"/>
          </ac:spMkLst>
        </pc:spChg>
        <pc:spChg chg="mod">
          <ac:chgData name="Bryce Greenberg" userId="35f22195-bc5b-4701-b626-cebff0a3bda4" providerId="ADAL" clId="{ADF3EECA-1C04-4D6E-BF8A-7ADD3A61E4C8}" dt="2023-04-06T18:41:06.969" v="543" actId="20577"/>
          <ac:spMkLst>
            <pc:docMk/>
            <pc:sldMk cId="388280667" sldId="314"/>
            <ac:spMk id="3" creationId="{4244C2B4-4206-2FD3-3CE9-E72B5E12AB98}"/>
          </ac:spMkLst>
        </pc:spChg>
      </pc:sldChg>
      <pc:sldChg chg="modSp new mod">
        <pc:chgData name="Bryce Greenberg" userId="35f22195-bc5b-4701-b626-cebff0a3bda4" providerId="ADAL" clId="{ADF3EECA-1C04-4D6E-BF8A-7ADD3A61E4C8}" dt="2023-04-06T18:39:53.711" v="366" actId="20577"/>
        <pc:sldMkLst>
          <pc:docMk/>
          <pc:sldMk cId="590545061" sldId="315"/>
        </pc:sldMkLst>
        <pc:spChg chg="mod">
          <ac:chgData name="Bryce Greenberg" userId="35f22195-bc5b-4701-b626-cebff0a3bda4" providerId="ADAL" clId="{ADF3EECA-1C04-4D6E-BF8A-7ADD3A61E4C8}" dt="2023-04-06T18:38:56.954" v="192" actId="255"/>
          <ac:spMkLst>
            <pc:docMk/>
            <pc:sldMk cId="590545061" sldId="315"/>
            <ac:spMk id="2" creationId="{FEB1736F-C304-EE4C-E0A0-2296947A2F2C}"/>
          </ac:spMkLst>
        </pc:spChg>
        <pc:spChg chg="mod">
          <ac:chgData name="Bryce Greenberg" userId="35f22195-bc5b-4701-b626-cebff0a3bda4" providerId="ADAL" clId="{ADF3EECA-1C04-4D6E-BF8A-7ADD3A61E4C8}" dt="2023-04-06T18:39:53.711" v="366" actId="20577"/>
          <ac:spMkLst>
            <pc:docMk/>
            <pc:sldMk cId="590545061" sldId="315"/>
            <ac:spMk id="3" creationId="{94FDACAE-2B1C-D289-F0BA-61E6E44A83D5}"/>
          </ac:spMkLst>
        </pc:spChg>
      </pc:sldChg>
      <pc:sldChg chg="modSp new mod">
        <pc:chgData name="Bryce Greenberg" userId="35f22195-bc5b-4701-b626-cebff0a3bda4" providerId="ADAL" clId="{ADF3EECA-1C04-4D6E-BF8A-7ADD3A61E4C8}" dt="2023-04-06T18:59:43.075" v="1866" actId="20577"/>
        <pc:sldMkLst>
          <pc:docMk/>
          <pc:sldMk cId="3495628061" sldId="316"/>
        </pc:sldMkLst>
        <pc:spChg chg="mod">
          <ac:chgData name="Bryce Greenberg" userId="35f22195-bc5b-4701-b626-cebff0a3bda4" providerId="ADAL" clId="{ADF3EECA-1C04-4D6E-BF8A-7ADD3A61E4C8}" dt="2023-04-06T18:51:16.876" v="1203" actId="20577"/>
          <ac:spMkLst>
            <pc:docMk/>
            <pc:sldMk cId="3495628061" sldId="316"/>
            <ac:spMk id="2" creationId="{7FFCA004-2F5B-1FD8-5D6D-A966313A4FD1}"/>
          </ac:spMkLst>
        </pc:spChg>
        <pc:spChg chg="mod">
          <ac:chgData name="Bryce Greenberg" userId="35f22195-bc5b-4701-b626-cebff0a3bda4" providerId="ADAL" clId="{ADF3EECA-1C04-4D6E-BF8A-7ADD3A61E4C8}" dt="2023-04-06T18:59:43.075" v="1866" actId="20577"/>
          <ac:spMkLst>
            <pc:docMk/>
            <pc:sldMk cId="3495628061" sldId="316"/>
            <ac:spMk id="3" creationId="{DEC2F398-0809-E460-8C9F-A7AB7BD426A0}"/>
          </ac:spMkLst>
        </pc:spChg>
      </pc:sldChg>
    </pc:docChg>
  </pc:docChgLst>
  <pc:docChgLst>
    <pc:chgData name="Joshua Connor Hattaway" userId="S::jch467@nau.edu::cd8dd509-694e-450d-b3b9-fcbb32b42d5c" providerId="AD" clId="Web-{77632863-3329-B37D-0ED7-B40317E2DE4C}"/>
    <pc:docChg chg="addSld delSld modSld">
      <pc:chgData name="Joshua Connor Hattaway" userId="S::jch467@nau.edu::cd8dd509-694e-450d-b3b9-fcbb32b42d5c" providerId="AD" clId="Web-{77632863-3329-B37D-0ED7-B40317E2DE4C}" dt="2022-10-11T22:58:42.319" v="482"/>
      <pc:docMkLst>
        <pc:docMk/>
      </pc:docMkLst>
      <pc:sldChg chg="addSp delSp modSp">
        <pc:chgData name="Joshua Connor Hattaway" userId="S::jch467@nau.edu::cd8dd509-694e-450d-b3b9-fcbb32b42d5c" providerId="AD" clId="Web-{77632863-3329-B37D-0ED7-B40317E2DE4C}" dt="2022-10-11T22:58:42.319" v="482"/>
        <pc:sldMkLst>
          <pc:docMk/>
          <pc:sldMk cId="2566549405" sldId="280"/>
        </pc:sldMkLst>
        <pc:spChg chg="mod">
          <ac:chgData name="Joshua Connor Hattaway" userId="S::jch467@nau.edu::cd8dd509-694e-450d-b3b9-fcbb32b42d5c" providerId="AD" clId="Web-{77632863-3329-B37D-0ED7-B40317E2DE4C}" dt="2022-10-11T22:37:20.900" v="408" actId="20577"/>
          <ac:spMkLst>
            <pc:docMk/>
            <pc:sldMk cId="2566549405" sldId="280"/>
            <ac:spMk id="3" creationId="{741414C2-85BE-02BA-6B61-C8AF5DD72238}"/>
          </ac:spMkLst>
        </pc:spChg>
        <pc:spChg chg="add del mod">
          <ac:chgData name="Joshua Connor Hattaway" userId="S::jch467@nau.edu::cd8dd509-694e-450d-b3b9-fcbb32b42d5c" providerId="AD" clId="Web-{77632863-3329-B37D-0ED7-B40317E2DE4C}" dt="2022-10-11T21:42:31.736" v="227"/>
          <ac:spMkLst>
            <pc:docMk/>
            <pc:sldMk cId="2566549405" sldId="280"/>
            <ac:spMk id="5" creationId="{5E8F058E-F6AB-33CD-0104-9779FD9043E5}"/>
          </ac:spMkLst>
        </pc:spChg>
        <pc:graphicFrameChg chg="add del mod">
          <ac:chgData name="Joshua Connor Hattaway" userId="S::jch467@nau.edu::cd8dd509-694e-450d-b3b9-fcbb32b42d5c" providerId="AD" clId="Web-{77632863-3329-B37D-0ED7-B40317E2DE4C}" dt="2022-10-11T22:56:29.910" v="433"/>
          <ac:graphicFrameMkLst>
            <pc:docMk/>
            <pc:sldMk cId="2566549405" sldId="280"/>
            <ac:graphicFrameMk id="6" creationId="{8544C611-37A3-840C-E0CF-04C110F153D2}"/>
          </ac:graphicFrameMkLst>
        </pc:graphicFrameChg>
        <pc:graphicFrameChg chg="add mod modGraphic">
          <ac:chgData name="Joshua Connor Hattaway" userId="S::jch467@nau.edu::cd8dd509-694e-450d-b3b9-fcbb32b42d5c" providerId="AD" clId="Web-{77632863-3329-B37D-0ED7-B40317E2DE4C}" dt="2022-10-11T22:58:42.319" v="482"/>
          <ac:graphicFrameMkLst>
            <pc:docMk/>
            <pc:sldMk cId="2566549405" sldId="280"/>
            <ac:graphicFrameMk id="7" creationId="{2E7684CB-1008-B37C-C82E-5FC87012334B}"/>
          </ac:graphicFrameMkLst>
        </pc:graphicFrameChg>
        <pc:picChg chg="add del mod">
          <ac:chgData name="Joshua Connor Hattaway" userId="S::jch467@nau.edu::cd8dd509-694e-450d-b3b9-fcbb32b42d5c" providerId="AD" clId="Web-{77632863-3329-B37D-0ED7-B40317E2DE4C}" dt="2022-10-11T21:42:28.423" v="226"/>
          <ac:picMkLst>
            <pc:docMk/>
            <pc:sldMk cId="2566549405" sldId="280"/>
            <ac:picMk id="4" creationId="{24D24173-C496-AE4D-2A79-7166A639C3FF}"/>
          </ac:picMkLst>
        </pc:picChg>
      </pc:sldChg>
      <pc:sldChg chg="addSp modSp">
        <pc:chgData name="Joshua Connor Hattaway" userId="S::jch467@nau.edu::cd8dd509-694e-450d-b3b9-fcbb32b42d5c" providerId="AD" clId="Web-{77632863-3329-B37D-0ED7-B40317E2DE4C}" dt="2022-10-11T22:50:04.229" v="430" actId="20577"/>
        <pc:sldMkLst>
          <pc:docMk/>
          <pc:sldMk cId="3661388187" sldId="285"/>
        </pc:sldMkLst>
        <pc:spChg chg="mod">
          <ac:chgData name="Joshua Connor Hattaway" userId="S::jch467@nau.edu::cd8dd509-694e-450d-b3b9-fcbb32b42d5c" providerId="AD" clId="Web-{77632863-3329-B37D-0ED7-B40317E2DE4C}" dt="2022-10-11T22:46:39.194" v="423" actId="20577"/>
          <ac:spMkLst>
            <pc:docMk/>
            <pc:sldMk cId="3661388187" sldId="285"/>
            <ac:spMk id="3" creationId="{C891C6E9-FD58-447B-0352-F59F5EBAADFF}"/>
          </ac:spMkLst>
        </pc:spChg>
        <pc:spChg chg="add mod">
          <ac:chgData name="Joshua Connor Hattaway" userId="S::jch467@nau.edu::cd8dd509-694e-450d-b3b9-fcbb32b42d5c" providerId="AD" clId="Web-{77632863-3329-B37D-0ED7-B40317E2DE4C}" dt="2022-10-11T22:50:04.229" v="430" actId="20577"/>
          <ac:spMkLst>
            <pc:docMk/>
            <pc:sldMk cId="3661388187" sldId="285"/>
            <ac:spMk id="6" creationId="{887AFFE4-EBD7-3283-403D-B376EF5D0783}"/>
          </ac:spMkLst>
        </pc:spChg>
        <pc:picChg chg="add mod">
          <ac:chgData name="Joshua Connor Hattaway" userId="S::jch467@nau.edu::cd8dd509-694e-450d-b3b9-fcbb32b42d5c" providerId="AD" clId="Web-{77632863-3329-B37D-0ED7-B40317E2DE4C}" dt="2022-10-11T22:49:40.573" v="426" actId="1076"/>
          <ac:picMkLst>
            <pc:docMk/>
            <pc:sldMk cId="3661388187" sldId="285"/>
            <ac:picMk id="4" creationId="{E0BB54CD-FBD0-5D52-AFB9-23FBB9E765E1}"/>
          </ac:picMkLst>
        </pc:picChg>
      </pc:sldChg>
      <pc:sldChg chg="new del">
        <pc:chgData name="Joshua Connor Hattaway" userId="S::jch467@nau.edu::cd8dd509-694e-450d-b3b9-fcbb32b42d5c" providerId="AD" clId="Web-{77632863-3329-B37D-0ED7-B40317E2DE4C}" dt="2022-10-11T20:37:51.028" v="1"/>
        <pc:sldMkLst>
          <pc:docMk/>
          <pc:sldMk cId="211802020" sldId="290"/>
        </pc:sldMkLst>
      </pc:sldChg>
      <pc:sldChg chg="modSp add replId">
        <pc:chgData name="Joshua Connor Hattaway" userId="S::jch467@nau.edu::cd8dd509-694e-450d-b3b9-fcbb32b42d5c" providerId="AD" clId="Web-{77632863-3329-B37D-0ED7-B40317E2DE4C}" dt="2022-10-11T21:38:57.231" v="194" actId="20577"/>
        <pc:sldMkLst>
          <pc:docMk/>
          <pc:sldMk cId="3416358619" sldId="290"/>
        </pc:sldMkLst>
        <pc:spChg chg="mod">
          <ac:chgData name="Joshua Connor Hattaway" userId="S::jch467@nau.edu::cd8dd509-694e-450d-b3b9-fcbb32b42d5c" providerId="AD" clId="Web-{77632863-3329-B37D-0ED7-B40317E2DE4C}" dt="2022-10-11T21:38:57.231" v="194" actId="20577"/>
          <ac:spMkLst>
            <pc:docMk/>
            <pc:sldMk cId="3416358619" sldId="290"/>
            <ac:spMk id="3" creationId="{9FCE2E76-C705-1839-B357-5859F96853EB}"/>
          </ac:spMkLst>
        </pc:spChg>
      </pc:sldChg>
    </pc:docChg>
  </pc:docChgLst>
  <pc:docChgLst>
    <pc:chgData name="David Lincoln Brooks" userId="S::dlb398@nau.edu::59191960-2c71-47cf-987f-19acef8a059e" providerId="AD" clId="Web-{D947AB35-9A01-4081-BDE5-F89FD6881A8D}"/>
    <pc:docChg chg="modSld">
      <pc:chgData name="David Lincoln Brooks" userId="S::dlb398@nau.edu::59191960-2c71-47cf-987f-19acef8a059e" providerId="AD" clId="Web-{D947AB35-9A01-4081-BDE5-F89FD6881A8D}" dt="2022-10-11T15:29:40.553" v="1" actId="1076"/>
      <pc:docMkLst>
        <pc:docMk/>
      </pc:docMkLst>
      <pc:sldChg chg="modSp">
        <pc:chgData name="David Lincoln Brooks" userId="S::dlb398@nau.edu::59191960-2c71-47cf-987f-19acef8a059e" providerId="AD" clId="Web-{D947AB35-9A01-4081-BDE5-F89FD6881A8D}" dt="2022-10-11T15:29:40.553" v="1" actId="1076"/>
        <pc:sldMkLst>
          <pc:docMk/>
          <pc:sldMk cId="4033094788" sldId="281"/>
        </pc:sldMkLst>
        <pc:picChg chg="mod">
          <ac:chgData name="David Lincoln Brooks" userId="S::dlb398@nau.edu::59191960-2c71-47cf-987f-19acef8a059e" providerId="AD" clId="Web-{D947AB35-9A01-4081-BDE5-F89FD6881A8D}" dt="2022-10-11T15:29:40.553" v="1" actId="1076"/>
          <ac:picMkLst>
            <pc:docMk/>
            <pc:sldMk cId="4033094788" sldId="281"/>
            <ac:picMk id="6" creationId="{74F6057B-09CB-1EBE-7A4B-8D6B8A7623D9}"/>
          </ac:picMkLst>
        </pc:picChg>
      </pc:sldChg>
    </pc:docChg>
  </pc:docChgLst>
  <pc:docChgLst>
    <pc:chgData name="Wyatt Michael Watson" userId="S::wmw47@nau.edu::7d4ebdf7-9904-4cc3-927d-221c9f471ec8" providerId="AD" clId="Web-{2AE1B197-90A3-4FF0-87F5-9F6A36403260}"/>
    <pc:docChg chg="addSld delSld modSld">
      <pc:chgData name="Wyatt Michael Watson" userId="S::wmw47@nau.edu::7d4ebdf7-9904-4cc3-927d-221c9f471ec8" providerId="AD" clId="Web-{2AE1B197-90A3-4FF0-87F5-9F6A36403260}" dt="2022-09-16T00:37:28.057" v="769" actId="14100"/>
      <pc:docMkLst>
        <pc:docMk/>
      </pc:docMkLst>
      <pc:sldChg chg="modSp">
        <pc:chgData name="Wyatt Michael Watson" userId="S::wmw47@nau.edu::7d4ebdf7-9904-4cc3-927d-221c9f471ec8" providerId="AD" clId="Web-{2AE1B197-90A3-4FF0-87F5-9F6A36403260}" dt="2022-09-16T00:21:15.741" v="393" actId="14100"/>
        <pc:sldMkLst>
          <pc:docMk/>
          <pc:sldMk cId="109857222" sldId="256"/>
        </pc:sldMkLst>
        <pc:spChg chg="mod">
          <ac:chgData name="Wyatt Michael Watson" userId="S::wmw47@nau.edu::7d4ebdf7-9904-4cc3-927d-221c9f471ec8" providerId="AD" clId="Web-{2AE1B197-90A3-4FF0-87F5-9F6A36403260}" dt="2022-09-16T00:21:15.741" v="393" actId="14100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Wyatt Michael Watson" userId="S::wmw47@nau.edu::7d4ebdf7-9904-4cc3-927d-221c9f471ec8" providerId="AD" clId="Web-{2AE1B197-90A3-4FF0-87F5-9F6A36403260}" dt="2022-09-16T00:20:41.535" v="378" actId="20577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2AE1B197-90A3-4FF0-87F5-9F6A36403260}" dt="2022-09-16T00:18:31.089" v="368" actId="1076"/>
          <ac:spMkLst>
            <pc:docMk/>
            <pc:sldMk cId="3098449459" sldId="257"/>
            <ac:spMk id="2" creationId="{17130B80-6FF1-C08C-A188-F72FE05E65CC}"/>
          </ac:spMkLst>
        </pc:spChg>
        <pc:spChg chg="mod">
          <ac:chgData name="Wyatt Michael Watson" userId="S::wmw47@nau.edu::7d4ebdf7-9904-4cc3-927d-221c9f471ec8" providerId="AD" clId="Web-{2AE1B197-90A3-4FF0-87F5-9F6A36403260}" dt="2022-09-16T00:20:41.535" v="378" actId="20577"/>
          <ac:spMkLst>
            <pc:docMk/>
            <pc:sldMk cId="3098449459" sldId="257"/>
            <ac:spMk id="3" creationId="{C8534002-B8B1-FCDD-2ED4-1E48BF0B1ED6}"/>
          </ac:spMkLst>
        </pc:spChg>
      </pc:sldChg>
      <pc:sldChg chg="addSp delSp modSp">
        <pc:chgData name="Wyatt Michael Watson" userId="S::wmw47@nau.edu::7d4ebdf7-9904-4cc3-927d-221c9f471ec8" providerId="AD" clId="Web-{2AE1B197-90A3-4FF0-87F5-9F6A36403260}" dt="2022-09-15T23:22:16.535" v="156" actId="1076"/>
        <pc:sldMkLst>
          <pc:docMk/>
          <pc:sldMk cId="3179536139" sldId="260"/>
        </pc:sldMkLst>
        <pc:spChg chg="mod">
          <ac:chgData name="Wyatt Michael Watson" userId="S::wmw47@nau.edu::7d4ebdf7-9904-4cc3-927d-221c9f471ec8" providerId="AD" clId="Web-{2AE1B197-90A3-4FF0-87F5-9F6A36403260}" dt="2022-09-15T23:20:03.827" v="133" actId="14100"/>
          <ac:spMkLst>
            <pc:docMk/>
            <pc:sldMk cId="3179536139" sldId="260"/>
            <ac:spMk id="2" creationId="{A171EBF9-AD02-FC29-3837-A1EFF9B07750}"/>
          </ac:spMkLst>
        </pc:spChg>
        <pc:spChg chg="add del mod">
          <ac:chgData name="Wyatt Michael Watson" userId="S::wmw47@nau.edu::7d4ebdf7-9904-4cc3-927d-221c9f471ec8" providerId="AD" clId="Web-{2AE1B197-90A3-4FF0-87F5-9F6A36403260}" dt="2022-09-15T23:15:42.381" v="73"/>
          <ac:spMkLst>
            <pc:docMk/>
            <pc:sldMk cId="3179536139" sldId="260"/>
            <ac:spMk id="9" creationId="{DA823C56-E01A-6055-E415-E6CED03EEAA6}"/>
          </ac:spMkLst>
        </pc:spChg>
        <pc:spChg chg="add mod">
          <ac:chgData name="Wyatt Michael Watson" userId="S::wmw47@nau.edu::7d4ebdf7-9904-4cc3-927d-221c9f471ec8" providerId="AD" clId="Web-{2AE1B197-90A3-4FF0-87F5-9F6A36403260}" dt="2022-09-15T23:21:11.033" v="140"/>
          <ac:spMkLst>
            <pc:docMk/>
            <pc:sldMk cId="3179536139" sldId="260"/>
            <ac:spMk id="11" creationId="{7D9D93B2-BCC3-9A30-5B58-BAAE7DB03B28}"/>
          </ac:spMkLst>
        </pc:spChg>
        <pc:spChg chg="add mod">
          <ac:chgData name="Wyatt Michael Watson" userId="S::wmw47@nau.edu::7d4ebdf7-9904-4cc3-927d-221c9f471ec8" providerId="AD" clId="Web-{2AE1B197-90A3-4FF0-87F5-9F6A36403260}" dt="2022-09-15T23:22:16.535" v="156" actId="1076"/>
          <ac:spMkLst>
            <pc:docMk/>
            <pc:sldMk cId="3179536139" sldId="260"/>
            <ac:spMk id="12" creationId="{2066EA0A-8B88-E740-FADC-85E628BA175D}"/>
          </ac:spMkLst>
        </pc:spChg>
        <pc:spChg chg="add mod">
          <ac:chgData name="Wyatt Michael Watson" userId="S::wmw47@nau.edu::7d4ebdf7-9904-4cc3-927d-221c9f471ec8" providerId="AD" clId="Web-{2AE1B197-90A3-4FF0-87F5-9F6A36403260}" dt="2022-09-15T23:22:01.847" v="152" actId="1076"/>
          <ac:spMkLst>
            <pc:docMk/>
            <pc:sldMk cId="3179536139" sldId="260"/>
            <ac:spMk id="13" creationId="{0AA125C5-55F8-0646-B489-7843FAD91EEA}"/>
          </ac:spMkLst>
        </pc:spChg>
        <pc:spChg chg="add mod">
          <ac:chgData name="Wyatt Michael Watson" userId="S::wmw47@nau.edu::7d4ebdf7-9904-4cc3-927d-221c9f471ec8" providerId="AD" clId="Web-{2AE1B197-90A3-4FF0-87F5-9F6A36403260}" dt="2022-09-15T23:22:12.441" v="155" actId="20577"/>
          <ac:spMkLst>
            <pc:docMk/>
            <pc:sldMk cId="3179536139" sldId="260"/>
            <ac:spMk id="14" creationId="{77A4F9B4-86E8-EE34-2008-AF4BA554A1F6}"/>
          </ac:spMkLst>
        </pc:spChg>
        <pc:picChg chg="add del mod modCrop">
          <ac:chgData name="Wyatt Michael Watson" userId="S::wmw47@nau.edu::7d4ebdf7-9904-4cc3-927d-221c9f471ec8" providerId="AD" clId="Web-{2AE1B197-90A3-4FF0-87F5-9F6A36403260}" dt="2022-09-15T23:16:27.820" v="80"/>
          <ac:picMkLst>
            <pc:docMk/>
            <pc:sldMk cId="3179536139" sldId="260"/>
            <ac:picMk id="3" creationId="{9F2C7330-CB9E-84AE-48E5-4102EC5512A4}"/>
          </ac:picMkLst>
        </pc:picChg>
        <pc:picChg chg="add del mod">
          <ac:chgData name="Wyatt Michael Watson" userId="S::wmw47@nau.edu::7d4ebdf7-9904-4cc3-927d-221c9f471ec8" providerId="AD" clId="Web-{2AE1B197-90A3-4FF0-87F5-9F6A36403260}" dt="2022-09-15T23:19:24.357" v="122"/>
          <ac:picMkLst>
            <pc:docMk/>
            <pc:sldMk cId="3179536139" sldId="260"/>
            <ac:picMk id="4" creationId="{A64DCCCD-6C6F-8AE6-6CD5-3EAA218FEB0A}"/>
          </ac:picMkLst>
        </pc:picChg>
        <pc:picChg chg="add del mod">
          <ac:chgData name="Wyatt Michael Watson" userId="S::wmw47@nau.edu::7d4ebdf7-9904-4cc3-927d-221c9f471ec8" providerId="AD" clId="Web-{2AE1B197-90A3-4FF0-87F5-9F6A36403260}" dt="2022-09-15T23:13:40.814" v="50"/>
          <ac:picMkLst>
            <pc:docMk/>
            <pc:sldMk cId="3179536139" sldId="260"/>
            <ac:picMk id="6" creationId="{3E751D1E-AD2A-E72A-9160-53AE65EC20EC}"/>
          </ac:picMkLst>
        </pc:picChg>
        <pc:picChg chg="del">
          <ac:chgData name="Wyatt Michael Watson" userId="S::wmw47@nau.edu::7d4ebdf7-9904-4cc3-927d-221c9f471ec8" providerId="AD" clId="Web-{2AE1B197-90A3-4FF0-87F5-9F6A36403260}" dt="2022-09-15T23:04:37.968" v="0"/>
          <ac:picMkLst>
            <pc:docMk/>
            <pc:sldMk cId="3179536139" sldId="260"/>
            <ac:picMk id="8" creationId="{92F0CB08-DBF4-2338-928B-D06116333041}"/>
          </ac:picMkLst>
        </pc:picChg>
        <pc:picChg chg="add mod">
          <ac:chgData name="Wyatt Michael Watson" userId="S::wmw47@nau.edu::7d4ebdf7-9904-4cc3-927d-221c9f471ec8" providerId="AD" clId="Web-{2AE1B197-90A3-4FF0-87F5-9F6A36403260}" dt="2022-09-15T23:19:35.201" v="123" actId="14100"/>
          <ac:picMkLst>
            <pc:docMk/>
            <pc:sldMk cId="3179536139" sldId="260"/>
            <ac:picMk id="10" creationId="{965E8033-6B79-B1BB-C188-B669D64A519F}"/>
          </ac:picMkLst>
        </pc:picChg>
      </pc:sldChg>
      <pc:sldChg chg="addSp delSp modSp">
        <pc:chgData name="Wyatt Michael Watson" userId="S::wmw47@nau.edu::7d4ebdf7-9904-4cc3-927d-221c9f471ec8" providerId="AD" clId="Web-{2AE1B197-90A3-4FF0-87F5-9F6A36403260}" dt="2022-09-16T00:14:41.542" v="290" actId="14100"/>
        <pc:sldMkLst>
          <pc:docMk/>
          <pc:sldMk cId="288071765" sldId="263"/>
        </pc:sldMkLst>
        <pc:spChg chg="add del mod">
          <ac:chgData name="Wyatt Michael Watson" userId="S::wmw47@nau.edu::7d4ebdf7-9904-4cc3-927d-221c9f471ec8" providerId="AD" clId="Web-{2AE1B197-90A3-4FF0-87F5-9F6A36403260}" dt="2022-09-15T23:05:57.361" v="8"/>
          <ac:spMkLst>
            <pc:docMk/>
            <pc:sldMk cId="288071765" sldId="263"/>
            <ac:spMk id="5" creationId="{779D6E77-E6AC-0423-22EE-BAFFB83A83FA}"/>
          </ac:spMkLst>
        </pc:spChg>
        <pc:spChg chg="add del mod">
          <ac:chgData name="Wyatt Michael Watson" userId="S::wmw47@nau.edu::7d4ebdf7-9904-4cc3-927d-221c9f471ec8" providerId="AD" clId="Web-{2AE1B197-90A3-4FF0-87F5-9F6A36403260}" dt="2022-09-15T23:13:16.548" v="48"/>
          <ac:spMkLst>
            <pc:docMk/>
            <pc:sldMk cId="288071765" sldId="263"/>
            <ac:spMk id="11" creationId="{68DB5271-344A-5E3B-B870-59CB6364F6E8}"/>
          </ac:spMkLst>
        </pc:spChg>
        <pc:spChg chg="add mod">
          <ac:chgData name="Wyatt Michael Watson" userId="S::wmw47@nau.edu::7d4ebdf7-9904-4cc3-927d-221c9f471ec8" providerId="AD" clId="Web-{2AE1B197-90A3-4FF0-87F5-9F6A36403260}" dt="2022-09-15T23:31:09.178" v="259" actId="20577"/>
          <ac:spMkLst>
            <pc:docMk/>
            <pc:sldMk cId="288071765" sldId="263"/>
            <ac:spMk id="15" creationId="{651A51D0-7DE3-3643-BE5F-BE85B8AF7DAD}"/>
          </ac:spMkLst>
        </pc:spChg>
        <pc:spChg chg="add mod">
          <ac:chgData name="Wyatt Michael Watson" userId="S::wmw47@nau.edu::7d4ebdf7-9904-4cc3-927d-221c9f471ec8" providerId="AD" clId="Web-{2AE1B197-90A3-4FF0-87F5-9F6A36403260}" dt="2022-09-15T23:31:11.538" v="261" actId="20577"/>
          <ac:spMkLst>
            <pc:docMk/>
            <pc:sldMk cId="288071765" sldId="263"/>
            <ac:spMk id="17" creationId="{3E6F4798-6549-C5C0-98A5-4E42C852C4E1}"/>
          </ac:spMkLst>
        </pc:spChg>
        <pc:picChg chg="del">
          <ac:chgData name="Wyatt Michael Watson" userId="S::wmw47@nau.edu::7d4ebdf7-9904-4cc3-927d-221c9f471ec8" providerId="AD" clId="Web-{2AE1B197-90A3-4FF0-87F5-9F6A36403260}" dt="2022-09-15T23:05:44.392" v="7"/>
          <ac:picMkLst>
            <pc:docMk/>
            <pc:sldMk cId="288071765" sldId="263"/>
            <ac:picMk id="4" creationId="{942BFCB0-4D06-3A91-4C33-77812474A9B0}"/>
          </ac:picMkLst>
        </pc:picChg>
        <pc:picChg chg="del">
          <ac:chgData name="Wyatt Michael Watson" userId="S::wmw47@nau.edu::7d4ebdf7-9904-4cc3-927d-221c9f471ec8" providerId="AD" clId="Web-{2AE1B197-90A3-4FF0-87F5-9F6A36403260}" dt="2022-09-15T23:06:12.127" v="12"/>
          <ac:picMkLst>
            <pc:docMk/>
            <pc:sldMk cId="288071765" sldId="263"/>
            <ac:picMk id="6" creationId="{7FACC4EB-F05E-B3D0-CD5F-241CB7382ABF}"/>
          </ac:picMkLst>
        </pc:picChg>
        <pc:picChg chg="add del mod ord modCrop">
          <ac:chgData name="Wyatt Michael Watson" userId="S::wmw47@nau.edu::7d4ebdf7-9904-4cc3-927d-221c9f471ec8" providerId="AD" clId="Web-{2AE1B197-90A3-4FF0-87F5-9F6A36403260}" dt="2022-09-15T23:13:11.204" v="46"/>
          <ac:picMkLst>
            <pc:docMk/>
            <pc:sldMk cId="288071765" sldId="263"/>
            <ac:picMk id="7" creationId="{060A2765-6D46-B99E-BFBF-1431F2938F6E}"/>
          </ac:picMkLst>
        </pc:picChg>
        <pc:picChg chg="add del mod">
          <ac:chgData name="Wyatt Michael Watson" userId="S::wmw47@nau.edu::7d4ebdf7-9904-4cc3-927d-221c9f471ec8" providerId="AD" clId="Web-{2AE1B197-90A3-4FF0-87F5-9F6A36403260}" dt="2022-09-15T23:07:11.676" v="17"/>
          <ac:picMkLst>
            <pc:docMk/>
            <pc:sldMk cId="288071765" sldId="263"/>
            <ac:picMk id="8" creationId="{D900E19A-2DBD-A0CA-43BE-12DC17E95CBD}"/>
          </ac:picMkLst>
        </pc:picChg>
        <pc:picChg chg="add del mod">
          <ac:chgData name="Wyatt Michael Watson" userId="S::wmw47@nau.edu::7d4ebdf7-9904-4cc3-927d-221c9f471ec8" providerId="AD" clId="Web-{2AE1B197-90A3-4FF0-87F5-9F6A36403260}" dt="2022-09-15T23:30:53.146" v="252"/>
          <ac:picMkLst>
            <pc:docMk/>
            <pc:sldMk cId="288071765" sldId="263"/>
            <ac:picMk id="9" creationId="{49F758C3-7708-892B-4B17-F6933BF17891}"/>
          </ac:picMkLst>
        </pc:picChg>
        <pc:picChg chg="add del mod">
          <ac:chgData name="Wyatt Michael Watson" userId="S::wmw47@nau.edu::7d4ebdf7-9904-4cc3-927d-221c9f471ec8" providerId="AD" clId="Web-{2AE1B197-90A3-4FF0-87F5-9F6A36403260}" dt="2022-09-15T23:18:13.261" v="104"/>
          <ac:picMkLst>
            <pc:docMk/>
            <pc:sldMk cId="288071765" sldId="263"/>
            <ac:picMk id="12" creationId="{2A5E723E-3815-9BD4-4060-6A56CBD75851}"/>
          </ac:picMkLst>
        </pc:picChg>
        <pc:picChg chg="add mod">
          <ac:chgData name="Wyatt Michael Watson" userId="S::wmw47@nau.edu::7d4ebdf7-9904-4cc3-927d-221c9f471ec8" providerId="AD" clId="Web-{2AE1B197-90A3-4FF0-87F5-9F6A36403260}" dt="2022-09-15T23:19:09.060" v="118" actId="1076"/>
          <ac:picMkLst>
            <pc:docMk/>
            <pc:sldMk cId="288071765" sldId="263"/>
            <ac:picMk id="13" creationId="{8DD9B5C0-E618-9EE5-9048-9704DC4E770D}"/>
          </ac:picMkLst>
        </pc:picChg>
        <pc:picChg chg="add mod">
          <ac:chgData name="Wyatt Michael Watson" userId="S::wmw47@nau.edu::7d4ebdf7-9904-4cc3-927d-221c9f471ec8" providerId="AD" clId="Web-{2AE1B197-90A3-4FF0-87F5-9F6A36403260}" dt="2022-09-15T23:31:02.537" v="256" actId="1076"/>
          <ac:picMkLst>
            <pc:docMk/>
            <pc:sldMk cId="288071765" sldId="263"/>
            <ac:picMk id="19" creationId="{88DFDC20-A9CE-E9BB-8114-B9166A80C8E3}"/>
          </ac:picMkLst>
        </pc:picChg>
        <pc:cxnChg chg="add mod">
          <ac:chgData name="Wyatt Michael Watson" userId="S::wmw47@nau.edu::7d4ebdf7-9904-4cc3-927d-221c9f471ec8" providerId="AD" clId="Web-{2AE1B197-90A3-4FF0-87F5-9F6A36403260}" dt="2022-09-16T00:14:41.542" v="290" actId="14100"/>
          <ac:cxnSpMkLst>
            <pc:docMk/>
            <pc:sldMk cId="288071765" sldId="263"/>
            <ac:cxnSpMk id="16" creationId="{4E05AFF4-EBEA-526B-64B0-302937BFC95B}"/>
          </ac:cxnSpMkLst>
        </pc:cxnChg>
        <pc:cxnChg chg="add mod">
          <ac:chgData name="Wyatt Michael Watson" userId="S::wmw47@nau.edu::7d4ebdf7-9904-4cc3-927d-221c9f471ec8" providerId="AD" clId="Web-{2AE1B197-90A3-4FF0-87F5-9F6A36403260}" dt="2022-09-16T00:14:26.853" v="285" actId="14100"/>
          <ac:cxnSpMkLst>
            <pc:docMk/>
            <pc:sldMk cId="288071765" sldId="263"/>
            <ac:cxnSpMk id="18" creationId="{433F326E-9CE7-037C-5808-19320020BA85}"/>
          </ac:cxnSpMkLst>
        </pc:cxnChg>
      </pc:sldChg>
      <pc:sldChg chg="del">
        <pc:chgData name="Wyatt Michael Watson" userId="S::wmw47@nau.edu::7d4ebdf7-9904-4cc3-927d-221c9f471ec8" providerId="AD" clId="Web-{2AE1B197-90A3-4FF0-87F5-9F6A36403260}" dt="2022-09-15T23:22:25.707" v="157"/>
        <pc:sldMkLst>
          <pc:docMk/>
          <pc:sldMk cId="913514463" sldId="264"/>
        </pc:sldMkLst>
      </pc:sldChg>
      <pc:sldChg chg="addSp delSp modSp new">
        <pc:chgData name="Wyatt Michael Watson" userId="S::wmw47@nau.edu::7d4ebdf7-9904-4cc3-927d-221c9f471ec8" providerId="AD" clId="Web-{2AE1B197-90A3-4FF0-87F5-9F6A36403260}" dt="2022-09-16T00:37:28.057" v="769" actId="14100"/>
        <pc:sldMkLst>
          <pc:docMk/>
          <pc:sldMk cId="1293664421" sldId="267"/>
        </pc:sldMkLst>
        <pc:spChg chg="mod">
          <ac:chgData name="Wyatt Michael Watson" userId="S::wmw47@nau.edu::7d4ebdf7-9904-4cc3-927d-221c9f471ec8" providerId="AD" clId="Web-{2AE1B197-90A3-4FF0-87F5-9F6A36403260}" dt="2022-09-16T00:29:40.463" v="516" actId="1076"/>
          <ac:spMkLst>
            <pc:docMk/>
            <pc:sldMk cId="1293664421" sldId="267"/>
            <ac:spMk id="2" creationId="{F3264C25-EF06-BF41-B1BC-555B4A15C269}"/>
          </ac:spMkLst>
        </pc:spChg>
        <pc:spChg chg="mod">
          <ac:chgData name="Wyatt Michael Watson" userId="S::wmw47@nau.edu::7d4ebdf7-9904-4cc3-927d-221c9f471ec8" providerId="AD" clId="Web-{2AE1B197-90A3-4FF0-87F5-9F6A36403260}" dt="2022-09-16T00:37:28.057" v="769" actId="14100"/>
          <ac:spMkLst>
            <pc:docMk/>
            <pc:sldMk cId="1293664421" sldId="267"/>
            <ac:spMk id="3" creationId="{EC44F529-0F01-180C-CF37-374310B8806C}"/>
          </ac:spMkLst>
        </pc:spChg>
        <pc:cxnChg chg="add del">
          <ac:chgData name="Wyatt Michael Watson" userId="S::wmw47@nau.edu::7d4ebdf7-9904-4cc3-927d-221c9f471ec8" providerId="AD" clId="Web-{2AE1B197-90A3-4FF0-87F5-9F6A36403260}" dt="2022-09-16T00:27:27.282" v="430"/>
          <ac:cxnSpMkLst>
            <pc:docMk/>
            <pc:sldMk cId="1293664421" sldId="267"/>
            <ac:cxnSpMk id="4" creationId="{9064D00B-383A-CA65-6503-A0AE5A681D3D}"/>
          </ac:cxnSpMkLst>
        </pc:cxnChg>
        <pc:cxnChg chg="add del mod">
          <ac:chgData name="Wyatt Michael Watson" userId="S::wmw47@nau.edu::7d4ebdf7-9904-4cc3-927d-221c9f471ec8" providerId="AD" clId="Web-{2AE1B197-90A3-4FF0-87F5-9F6A36403260}" dt="2022-09-16T00:27:53.033" v="438"/>
          <ac:cxnSpMkLst>
            <pc:docMk/>
            <pc:sldMk cId="1293664421" sldId="267"/>
            <ac:cxnSpMk id="5" creationId="{F36D1A00-0A29-B373-E133-A9B6CC69729B}"/>
          </ac:cxnSpMkLst>
        </pc:cxnChg>
      </pc:sldChg>
      <pc:sldChg chg="add del replId">
        <pc:chgData name="Wyatt Michael Watson" userId="S::wmw47@nau.edu::7d4ebdf7-9904-4cc3-927d-221c9f471ec8" providerId="AD" clId="Web-{2AE1B197-90A3-4FF0-87F5-9F6A36403260}" dt="2022-09-15T23:21:37.831" v="150"/>
        <pc:sldMkLst>
          <pc:docMk/>
          <pc:sldMk cId="3531377915" sldId="267"/>
        </pc:sldMkLst>
      </pc:sldChg>
    </pc:docChg>
  </pc:docChgLst>
  <pc:docChgLst>
    <pc:chgData name="Bryce Greenberg" userId="35f22195-bc5b-4701-b626-cebff0a3bda4" providerId="ADAL" clId="{516E2E93-E270-4472-9AC0-59DC30565CEF}"/>
    <pc:docChg chg="custSel modSld">
      <pc:chgData name="Bryce Greenberg" userId="35f22195-bc5b-4701-b626-cebff0a3bda4" providerId="ADAL" clId="{516E2E93-E270-4472-9AC0-59DC30565CEF}" dt="2023-04-13T22:14:37.669" v="65" actId="20577"/>
      <pc:docMkLst>
        <pc:docMk/>
      </pc:docMkLst>
      <pc:sldChg chg="addSp delSp modSp mod">
        <pc:chgData name="Bryce Greenberg" userId="35f22195-bc5b-4701-b626-cebff0a3bda4" providerId="ADAL" clId="{516E2E93-E270-4472-9AC0-59DC30565CEF}" dt="2023-04-13T22:14:37.669" v="65" actId="20577"/>
        <pc:sldMkLst>
          <pc:docMk/>
          <pc:sldMk cId="4267541185" sldId="305"/>
        </pc:sldMkLst>
        <pc:spChg chg="mod">
          <ac:chgData name="Bryce Greenberg" userId="35f22195-bc5b-4701-b626-cebff0a3bda4" providerId="ADAL" clId="{516E2E93-E270-4472-9AC0-59DC30565CEF}" dt="2023-04-13T22:13:35.363" v="53" actId="14100"/>
          <ac:spMkLst>
            <pc:docMk/>
            <pc:sldMk cId="4267541185" sldId="305"/>
            <ac:spMk id="2" creationId="{EB722CCA-26B2-B31A-B5A8-9B1D4EF545F3}"/>
          </ac:spMkLst>
        </pc:spChg>
        <pc:spChg chg="mod">
          <ac:chgData name="Bryce Greenberg" userId="35f22195-bc5b-4701-b626-cebff0a3bda4" providerId="ADAL" clId="{516E2E93-E270-4472-9AC0-59DC30565CEF}" dt="2023-04-12T20:51:49.252" v="21" actId="14100"/>
          <ac:spMkLst>
            <pc:docMk/>
            <pc:sldMk cId="4267541185" sldId="305"/>
            <ac:spMk id="4" creationId="{68AACE3E-1A4A-FA5B-8CBB-1D663555B959}"/>
          </ac:spMkLst>
        </pc:spChg>
        <pc:spChg chg="mod">
          <ac:chgData name="Bryce Greenberg" userId="35f22195-bc5b-4701-b626-cebff0a3bda4" providerId="ADAL" clId="{516E2E93-E270-4472-9AC0-59DC30565CEF}" dt="2023-04-13T22:14:37.669" v="65" actId="20577"/>
          <ac:spMkLst>
            <pc:docMk/>
            <pc:sldMk cId="4267541185" sldId="305"/>
            <ac:spMk id="11" creationId="{12E53997-B131-41DB-0665-2E5209381A33}"/>
          </ac:spMkLst>
        </pc:spChg>
        <pc:picChg chg="del">
          <ac:chgData name="Bryce Greenberg" userId="35f22195-bc5b-4701-b626-cebff0a3bda4" providerId="ADAL" clId="{516E2E93-E270-4472-9AC0-59DC30565CEF}" dt="2023-04-13T22:12:38.458" v="46" actId="21"/>
          <ac:picMkLst>
            <pc:docMk/>
            <pc:sldMk cId="4267541185" sldId="305"/>
            <ac:picMk id="3" creationId="{C958AF16-C9D8-94E3-BC26-70C1D638FBFF}"/>
          </ac:picMkLst>
        </pc:picChg>
        <pc:picChg chg="add del mod">
          <ac:chgData name="Bryce Greenberg" userId="35f22195-bc5b-4701-b626-cebff0a3bda4" providerId="ADAL" clId="{516E2E93-E270-4472-9AC0-59DC30565CEF}" dt="2023-04-13T22:13:24.207" v="50" actId="478"/>
          <ac:picMkLst>
            <pc:docMk/>
            <pc:sldMk cId="4267541185" sldId="305"/>
            <ac:picMk id="6" creationId="{63CD0F24-4E5B-F8AB-4138-29D4DAC80AC5}"/>
          </ac:picMkLst>
        </pc:picChg>
        <pc:picChg chg="add mod">
          <ac:chgData name="Bryce Greenberg" userId="35f22195-bc5b-4701-b626-cebff0a3bda4" providerId="ADAL" clId="{516E2E93-E270-4472-9AC0-59DC30565CEF}" dt="2023-04-13T22:13:43.694" v="54" actId="1076"/>
          <ac:picMkLst>
            <pc:docMk/>
            <pc:sldMk cId="4267541185" sldId="305"/>
            <ac:picMk id="8" creationId="{4FAFE3F8-595E-086D-D859-4FB67F482218}"/>
          </ac:picMkLst>
        </pc:picChg>
        <pc:picChg chg="add mod">
          <ac:chgData name="Bryce Greenberg" userId="35f22195-bc5b-4701-b626-cebff0a3bda4" providerId="ADAL" clId="{516E2E93-E270-4472-9AC0-59DC30565CEF}" dt="2023-04-13T22:14:28.556" v="59" actId="1076"/>
          <ac:picMkLst>
            <pc:docMk/>
            <pc:sldMk cId="4267541185" sldId="305"/>
            <ac:picMk id="10" creationId="{4EBE9039-8369-924C-D6FC-77E76873C633}"/>
          </ac:picMkLst>
        </pc:picChg>
      </pc:sldChg>
      <pc:sldChg chg="modSp mod">
        <pc:chgData name="Bryce Greenberg" userId="35f22195-bc5b-4701-b626-cebff0a3bda4" providerId="ADAL" clId="{516E2E93-E270-4472-9AC0-59DC30565CEF}" dt="2023-04-13T21:56:01.844" v="44" actId="1076"/>
        <pc:sldMkLst>
          <pc:docMk/>
          <pc:sldMk cId="3764455459" sldId="322"/>
        </pc:sldMkLst>
        <pc:spChg chg="mod">
          <ac:chgData name="Bryce Greenberg" userId="35f22195-bc5b-4701-b626-cebff0a3bda4" providerId="ADAL" clId="{516E2E93-E270-4472-9AC0-59DC30565CEF}" dt="2023-04-13T21:56:01.844" v="44" actId="1076"/>
          <ac:spMkLst>
            <pc:docMk/>
            <pc:sldMk cId="3764455459" sldId="322"/>
            <ac:spMk id="8" creationId="{B55C0F9C-7EA8-C795-634D-8B3451E0D314}"/>
          </ac:spMkLst>
        </pc:spChg>
        <pc:spChg chg="mod">
          <ac:chgData name="Bryce Greenberg" userId="35f22195-bc5b-4701-b626-cebff0a3bda4" providerId="ADAL" clId="{516E2E93-E270-4472-9AC0-59DC30565CEF}" dt="2023-04-12T20:52:02.885" v="41" actId="14100"/>
          <ac:spMkLst>
            <pc:docMk/>
            <pc:sldMk cId="3764455459" sldId="322"/>
            <ac:spMk id="10" creationId="{31149EEA-1766-1DD5-B316-82C03A417783}"/>
          </ac:spMkLst>
        </pc:spChg>
        <pc:picChg chg="mod">
          <ac:chgData name="Bryce Greenberg" userId="35f22195-bc5b-4701-b626-cebff0a3bda4" providerId="ADAL" clId="{516E2E93-E270-4472-9AC0-59DC30565CEF}" dt="2023-04-13T21:55:50.806" v="43" actId="1076"/>
          <ac:picMkLst>
            <pc:docMk/>
            <pc:sldMk cId="3764455459" sldId="322"/>
            <ac:picMk id="6" creationId="{9C105DE2-385A-CF30-D542-0873DED740F3}"/>
          </ac:picMkLst>
        </pc:picChg>
      </pc:sldChg>
    </pc:docChg>
  </pc:docChgLst>
  <pc:docChgLst>
    <pc:chgData name="Joshua Connor Hattaway" userId="S::jch467@nau.edu::cd8dd509-694e-450d-b3b9-fcbb32b42d5c" providerId="AD" clId="Web-{D727C368-2CDB-46F7-9BD4-642B26C6DAFE}"/>
    <pc:docChg chg="modSld">
      <pc:chgData name="Joshua Connor Hattaway" userId="S::jch467@nau.edu::cd8dd509-694e-450d-b3b9-fcbb32b42d5c" providerId="AD" clId="Web-{D727C368-2CDB-46F7-9BD4-642B26C6DAFE}" dt="2022-09-20T23:15:07.435" v="66"/>
      <pc:docMkLst>
        <pc:docMk/>
      </pc:docMkLst>
      <pc:sldChg chg="addSp delSp modSp">
        <pc:chgData name="Joshua Connor Hattaway" userId="S::jch467@nau.edu::cd8dd509-694e-450d-b3b9-fcbb32b42d5c" providerId="AD" clId="Web-{D727C368-2CDB-46F7-9BD4-642B26C6DAFE}" dt="2022-09-20T23:15:07.435" v="66"/>
        <pc:sldMkLst>
          <pc:docMk/>
          <pc:sldMk cId="3098449459" sldId="257"/>
        </pc:sldMkLst>
        <pc:spChg chg="mod">
          <ac:chgData name="Joshua Connor Hattaway" userId="S::jch467@nau.edu::cd8dd509-694e-450d-b3b9-fcbb32b42d5c" providerId="AD" clId="Web-{D727C368-2CDB-46F7-9BD4-642B26C6DAFE}" dt="2022-09-20T23:15:07.435" v="66"/>
          <ac:spMkLst>
            <pc:docMk/>
            <pc:sldMk cId="3098449459" sldId="257"/>
            <ac:spMk id="2" creationId="{17130B80-6FF1-C08C-A188-F72FE05E65CC}"/>
          </ac:spMkLst>
        </pc:spChg>
        <pc:spChg chg="mod ord">
          <ac:chgData name="Joshua Connor Hattaway" userId="S::jch467@nau.edu::cd8dd509-694e-450d-b3b9-fcbb32b42d5c" providerId="AD" clId="Web-{D727C368-2CDB-46F7-9BD4-642B26C6DAFE}" dt="2022-09-20T23:15:07.435" v="66"/>
          <ac:spMkLst>
            <pc:docMk/>
            <pc:sldMk cId="3098449459" sldId="257"/>
            <ac:spMk id="3" creationId="{C8534002-B8B1-FCDD-2ED4-1E48BF0B1ED6}"/>
          </ac:spMkLst>
        </pc:spChg>
        <pc:spChg chg="del">
          <ac:chgData name="Joshua Connor Hattaway" userId="S::jch467@nau.edu::cd8dd509-694e-450d-b3b9-fcbb32b42d5c" providerId="AD" clId="Web-{D727C368-2CDB-46F7-9BD4-642B26C6DAFE}" dt="2022-09-20T23:15:07.435" v="66"/>
          <ac:spMkLst>
            <pc:docMk/>
            <pc:sldMk cId="3098449459" sldId="257"/>
            <ac:spMk id="9" creationId="{B95B9BA8-1D69-4796-85F5-B6D0BD52354B}"/>
          </ac:spMkLst>
        </pc:spChg>
        <pc:spChg chg="add">
          <ac:chgData name="Joshua Connor Hattaway" userId="S::jch467@nau.edu::cd8dd509-694e-450d-b3b9-fcbb32b42d5c" providerId="AD" clId="Web-{D727C368-2CDB-46F7-9BD4-642B26C6DAFE}" dt="2022-09-20T23:15:07.435" v="66"/>
          <ac:spMkLst>
            <pc:docMk/>
            <pc:sldMk cId="3098449459" sldId="257"/>
            <ac:spMk id="14" creationId="{B95B9BA8-1D69-4796-85F5-B6D0BD52354B}"/>
          </ac:spMkLst>
        </pc:spChg>
        <pc:picChg chg="del">
          <ac:chgData name="Joshua Connor Hattaway" userId="S::jch467@nau.edu::cd8dd509-694e-450d-b3b9-fcbb32b42d5c" providerId="AD" clId="Web-{D727C368-2CDB-46F7-9BD4-642B26C6DAFE}" dt="2022-09-20T23:11:39.163" v="31"/>
          <ac:picMkLst>
            <pc:docMk/>
            <pc:sldMk cId="3098449459" sldId="257"/>
            <ac:picMk id="4" creationId="{29E75E44-B023-DF7A-3C8C-1A9463B3B3A2}"/>
          </ac:picMkLst>
        </pc:picChg>
        <pc:picChg chg="add mod">
          <ac:chgData name="Joshua Connor Hattaway" userId="S::jch467@nau.edu::cd8dd509-694e-450d-b3b9-fcbb32b42d5c" providerId="AD" clId="Web-{D727C368-2CDB-46F7-9BD4-642B26C6DAFE}" dt="2022-09-20T23:15:07.435" v="66"/>
          <ac:picMkLst>
            <pc:docMk/>
            <pc:sldMk cId="3098449459" sldId="257"/>
            <ac:picMk id="5" creationId="{43D43187-8BA8-4000-FAB0-D26F7D768EB1}"/>
          </ac:picMkLst>
        </pc:picChg>
      </pc:sldChg>
      <pc:sldChg chg="addSp delSp modSp mod setBg">
        <pc:chgData name="Joshua Connor Hattaway" userId="S::jch467@nau.edu::cd8dd509-694e-450d-b3b9-fcbb32b42d5c" providerId="AD" clId="Web-{D727C368-2CDB-46F7-9BD4-642B26C6DAFE}" dt="2022-09-20T23:11:28.881" v="30"/>
        <pc:sldMkLst>
          <pc:docMk/>
          <pc:sldMk cId="1950219882" sldId="269"/>
        </pc:sldMkLst>
        <pc:spChg chg="mod">
          <ac:chgData name="Joshua Connor Hattaway" userId="S::jch467@nau.edu::cd8dd509-694e-450d-b3b9-fcbb32b42d5c" providerId="AD" clId="Web-{D727C368-2CDB-46F7-9BD4-642B26C6DAFE}" dt="2022-09-20T23:11:28.881" v="30"/>
          <ac:spMkLst>
            <pc:docMk/>
            <pc:sldMk cId="1950219882" sldId="269"/>
            <ac:spMk id="2" creationId="{C1290CB5-F21D-FCA1-FC30-460EE28EA3B6}"/>
          </ac:spMkLst>
        </pc:spChg>
        <pc:spChg chg="mod ord">
          <ac:chgData name="Joshua Connor Hattaway" userId="S::jch467@nau.edu::cd8dd509-694e-450d-b3b9-fcbb32b42d5c" providerId="AD" clId="Web-{D727C368-2CDB-46F7-9BD4-642B26C6DAFE}" dt="2022-09-20T23:11:28.881" v="30"/>
          <ac:spMkLst>
            <pc:docMk/>
            <pc:sldMk cId="1950219882" sldId="269"/>
            <ac:spMk id="3" creationId="{1401F61C-B8DF-F5DF-1330-7AD6A54EAC3F}"/>
          </ac:spMkLst>
        </pc:spChg>
        <pc:spChg chg="add del">
          <ac:chgData name="Joshua Connor Hattaway" userId="S::jch467@nau.edu::cd8dd509-694e-450d-b3b9-fcbb32b42d5c" providerId="AD" clId="Web-{D727C368-2CDB-46F7-9BD4-642B26C6DAFE}" dt="2022-09-20T23:11:28.881" v="30"/>
          <ac:spMkLst>
            <pc:docMk/>
            <pc:sldMk cId="1950219882" sldId="269"/>
            <ac:spMk id="9" creationId="{B95B9BA8-1D69-4796-85F5-B6D0BD52354B}"/>
          </ac:spMkLst>
        </pc:spChg>
        <pc:spChg chg="add">
          <ac:chgData name="Joshua Connor Hattaway" userId="S::jch467@nau.edu::cd8dd509-694e-450d-b3b9-fcbb32b42d5c" providerId="AD" clId="Web-{D727C368-2CDB-46F7-9BD4-642B26C6DAFE}" dt="2022-09-20T23:11:28.881" v="30"/>
          <ac:spMkLst>
            <pc:docMk/>
            <pc:sldMk cId="1950219882" sldId="269"/>
            <ac:spMk id="14" creationId="{60DB02BD-FF61-4042-BC21-4EFF543EC0C3}"/>
          </ac:spMkLst>
        </pc:spChg>
        <pc:picChg chg="add del mod">
          <ac:chgData name="Joshua Connor Hattaway" userId="S::jch467@nau.edu::cd8dd509-694e-450d-b3b9-fcbb32b42d5c" providerId="AD" clId="Web-{D727C368-2CDB-46F7-9BD4-642B26C6DAFE}" dt="2022-09-20T23:10:26.051" v="22"/>
          <ac:picMkLst>
            <pc:docMk/>
            <pc:sldMk cId="1950219882" sldId="269"/>
            <ac:picMk id="4" creationId="{1914D477-E958-7CBF-33A4-5B7C6A99F0A6}"/>
          </ac:picMkLst>
        </pc:picChg>
        <pc:picChg chg="add mod">
          <ac:chgData name="Joshua Connor Hattaway" userId="S::jch467@nau.edu::cd8dd509-694e-450d-b3b9-fcbb32b42d5c" providerId="AD" clId="Web-{D727C368-2CDB-46F7-9BD4-642B26C6DAFE}" dt="2022-09-20T23:11:28.881" v="30"/>
          <ac:picMkLst>
            <pc:docMk/>
            <pc:sldMk cId="1950219882" sldId="269"/>
            <ac:picMk id="5" creationId="{7FBE8058-5CB3-A52E-5381-C870E47CBC90}"/>
          </ac:picMkLst>
        </pc:picChg>
        <pc:picChg chg="add mod">
          <ac:chgData name="Joshua Connor Hattaway" userId="S::jch467@nau.edu::cd8dd509-694e-450d-b3b9-fcbb32b42d5c" providerId="AD" clId="Web-{D727C368-2CDB-46F7-9BD4-642B26C6DAFE}" dt="2022-09-20T23:11:28.881" v="30"/>
          <ac:picMkLst>
            <pc:docMk/>
            <pc:sldMk cId="1950219882" sldId="269"/>
            <ac:picMk id="7" creationId="{20F5B90D-54E2-6B95-9C10-0FA24FFCEB6D}"/>
          </ac:picMkLst>
        </pc:picChg>
      </pc:sldChg>
    </pc:docChg>
  </pc:docChgLst>
  <pc:docChgLst>
    <pc:chgData name="Joshua Connor Hattaway" userId="S::jch467@nau.edu::cd8dd509-694e-450d-b3b9-fcbb32b42d5c" providerId="AD" clId="Web-{D3E3A853-8636-42DA-A129-F7502D95F4D6}"/>
    <pc:docChg chg="modSld">
      <pc:chgData name="Joshua Connor Hattaway" userId="S::jch467@nau.edu::cd8dd509-694e-450d-b3b9-fcbb32b42d5c" providerId="AD" clId="Web-{D3E3A853-8636-42DA-A129-F7502D95F4D6}" dt="2022-09-15T21:26:57.668" v="55"/>
      <pc:docMkLst>
        <pc:docMk/>
      </pc:docMkLst>
      <pc:sldChg chg="addSp delSp modSp">
        <pc:chgData name="Joshua Connor Hattaway" userId="S::jch467@nau.edu::cd8dd509-694e-450d-b3b9-fcbb32b42d5c" providerId="AD" clId="Web-{D3E3A853-8636-42DA-A129-F7502D95F4D6}" dt="2022-09-15T21:26:57.668" v="55"/>
        <pc:sldMkLst>
          <pc:docMk/>
          <pc:sldMk cId="3098449459" sldId="257"/>
        </pc:sldMkLst>
        <pc:spChg chg="add del mod">
          <ac:chgData name="Joshua Connor Hattaway" userId="S::jch467@nau.edu::cd8dd509-694e-450d-b3b9-fcbb32b42d5c" providerId="AD" clId="Web-{D3E3A853-8636-42DA-A129-F7502D95F4D6}" dt="2022-09-15T21:26:57.668" v="55"/>
          <ac:spMkLst>
            <pc:docMk/>
            <pc:sldMk cId="3098449459" sldId="257"/>
            <ac:spMk id="3" creationId="{C8534002-B8B1-FCDD-2ED4-1E48BF0B1ED6}"/>
          </ac:spMkLst>
        </pc:spChg>
        <pc:graphicFrameChg chg="add del">
          <ac:chgData name="Joshua Connor Hattaway" userId="S::jch467@nau.edu::cd8dd509-694e-450d-b3b9-fcbb32b42d5c" providerId="AD" clId="Web-{D3E3A853-8636-42DA-A129-F7502D95F4D6}" dt="2022-09-15T21:26:57.668" v="55"/>
          <ac:graphicFrameMkLst>
            <pc:docMk/>
            <pc:sldMk cId="3098449459" sldId="257"/>
            <ac:graphicFrameMk id="7" creationId="{6B395C97-E684-B728-874C-6FEF74E2F1E8}"/>
          </ac:graphicFrameMkLst>
        </pc:graphicFrameChg>
        <pc:picChg chg="add del mod">
          <ac:chgData name="Joshua Connor Hattaway" userId="S::jch467@nau.edu::cd8dd509-694e-450d-b3b9-fcbb32b42d5c" providerId="AD" clId="Web-{D3E3A853-8636-42DA-A129-F7502D95F4D6}" dt="2022-09-15T21:25:46.604" v="46"/>
          <ac:picMkLst>
            <pc:docMk/>
            <pc:sldMk cId="3098449459" sldId="257"/>
            <ac:picMk id="4" creationId="{E17EDCFC-E1C3-503B-D2C2-407077B78C51}"/>
          </ac:picMkLst>
        </pc:picChg>
        <pc:picChg chg="add mod">
          <ac:chgData name="Joshua Connor Hattaway" userId="S::jch467@nau.edu::cd8dd509-694e-450d-b3b9-fcbb32b42d5c" providerId="AD" clId="Web-{D3E3A853-8636-42DA-A129-F7502D95F4D6}" dt="2022-09-15T21:26:55.371" v="54" actId="1076"/>
          <ac:picMkLst>
            <pc:docMk/>
            <pc:sldMk cId="3098449459" sldId="257"/>
            <ac:picMk id="5" creationId="{E395B0FB-D345-F6CF-6B2D-B180E23A1A97}"/>
          </ac:picMkLst>
        </pc:picChg>
      </pc:sldChg>
    </pc:docChg>
  </pc:docChgLst>
  <pc:docChgLst>
    <pc:chgData name="Paul Wayne Howell" userId="S::pwh45@nau.edu::73aa1722-a551-45ae-8bc1-e5c41fb0b78c" providerId="AD" clId="Web-{C0650CC6-B4C3-4BE5-A8B6-E48C16FFD9E8}"/>
    <pc:docChg chg="modSld addMainMaster delMainMaster">
      <pc:chgData name="Paul Wayne Howell" userId="S::pwh45@nau.edu::73aa1722-a551-45ae-8bc1-e5c41fb0b78c" providerId="AD" clId="Web-{C0650CC6-B4C3-4BE5-A8B6-E48C16FFD9E8}" dt="2022-09-14T00:34:10.071" v="28"/>
      <pc:docMkLst>
        <pc:docMk/>
      </pc:docMkLst>
      <pc:sldChg chg="addSp modSp mod setBg modClrScheme addAnim chgLayout">
        <pc:chgData name="Paul Wayne Howell" userId="S::pwh45@nau.edu::73aa1722-a551-45ae-8bc1-e5c41fb0b78c" providerId="AD" clId="Web-{C0650CC6-B4C3-4BE5-A8B6-E48C16FFD9E8}" dt="2022-09-14T00:34:10.071" v="28"/>
        <pc:sldMkLst>
          <pc:docMk/>
          <pc:sldMk cId="109857222" sldId="256"/>
        </pc:sldMkLst>
        <pc:spChg chg="mod">
          <ac:chgData name="Paul Wayne Howell" userId="S::pwh45@nau.edu::73aa1722-a551-45ae-8bc1-e5c41fb0b78c" providerId="AD" clId="Web-{C0650CC6-B4C3-4BE5-A8B6-E48C16FFD9E8}" dt="2022-09-14T00:34:10.071" v="2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aul Wayne Howell" userId="S::pwh45@nau.edu::73aa1722-a551-45ae-8bc1-e5c41fb0b78c" providerId="AD" clId="Web-{C0650CC6-B4C3-4BE5-A8B6-E48C16FFD9E8}" dt="2022-09-14T00:34:10.071" v="2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Paul Wayne Howell" userId="S::pwh45@nau.edu::73aa1722-a551-45ae-8bc1-e5c41fb0b78c" providerId="AD" clId="Web-{C0650CC6-B4C3-4BE5-A8B6-E48C16FFD9E8}" dt="2022-09-14T00:34:10.071" v="26"/>
          <ac:spMkLst>
            <pc:docMk/>
            <pc:sldMk cId="109857222" sldId="256"/>
            <ac:spMk id="9" creationId="{9B37791B-B040-4694-BFDC-8DD132D86E8E}"/>
          </ac:spMkLst>
        </pc:spChg>
        <pc:grpChg chg="add">
          <ac:chgData name="Paul Wayne Howell" userId="S::pwh45@nau.edu::73aa1722-a551-45ae-8bc1-e5c41fb0b78c" providerId="AD" clId="Web-{C0650CC6-B4C3-4BE5-A8B6-E48C16FFD9E8}" dt="2022-09-14T00:34:10.071" v="26"/>
          <ac:grpSpMkLst>
            <pc:docMk/>
            <pc:sldMk cId="109857222" sldId="256"/>
            <ac:grpSpMk id="11" creationId="{4252769E-B9F0-4068-A645-5BBEF16E9C28}"/>
          </ac:grpSpMkLst>
        </pc:grpChg>
        <pc:picChg chg="add">
          <ac:chgData name="Paul Wayne Howell" userId="S::pwh45@nau.edu::73aa1722-a551-45ae-8bc1-e5c41fb0b78c" providerId="AD" clId="Web-{C0650CC6-B4C3-4BE5-A8B6-E48C16FFD9E8}" dt="2022-09-14T00:34:10.071" v="26"/>
          <ac:picMkLst>
            <pc:docMk/>
            <pc:sldMk cId="109857222" sldId="256"/>
            <ac:picMk id="4" creationId="{3860045D-9A67-4220-686B-81B36A0F58A8}"/>
          </ac:picMkLst>
        </pc:picChg>
      </pc:sldChg>
      <pc:sldMasterChg chg="del delSldLayout">
        <pc:chgData name="Paul Wayne Howell" userId="S::pwh45@nau.edu::73aa1722-a551-45ae-8bc1-e5c41fb0b78c" providerId="AD" clId="Web-{C0650CC6-B4C3-4BE5-A8B6-E48C16FFD9E8}" dt="2022-09-14T00:34:10.071" v="26"/>
        <pc:sldMasterMkLst>
          <pc:docMk/>
          <pc:sldMasterMk cId="2460954070" sldId="2147483660"/>
        </pc:sldMasterMkLst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Paul Wayne Howell" userId="S::pwh45@nau.edu::73aa1722-a551-45ae-8bc1-e5c41fb0b78c" providerId="AD" clId="Web-{C0650CC6-B4C3-4BE5-A8B6-E48C16FFD9E8}" dt="2022-09-14T00:34:10.071" v="26"/>
        <pc:sldMasterMkLst>
          <pc:docMk/>
          <pc:sldMasterMk cId="445395748" sldId="2147483685"/>
        </pc:sldMasterMkLst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1520101392" sldId="2147483674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39212202" sldId="2147483675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1324646885" sldId="2147483676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3975522802" sldId="2147483677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5277245" sldId="2147483678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1913935106" sldId="2147483679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3564218389" sldId="2147483680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190267045" sldId="2147483681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4158122274" sldId="2147483682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1895231246" sldId="2147483683"/>
          </pc:sldLayoutMkLst>
        </pc:sldLayoutChg>
        <pc:sldLayoutChg chg="add">
          <pc:chgData name="Paul Wayne Howell" userId="S::pwh45@nau.edu::73aa1722-a551-45ae-8bc1-e5c41fb0b78c" providerId="AD" clId="Web-{C0650CC6-B4C3-4BE5-A8B6-E48C16FFD9E8}" dt="2022-09-14T00:34:10.071" v="26"/>
          <pc:sldLayoutMkLst>
            <pc:docMk/>
            <pc:sldMasterMk cId="445395748" sldId="2147483685"/>
            <pc:sldLayoutMk cId="1784470415" sldId="2147483684"/>
          </pc:sldLayoutMkLst>
        </pc:sldLayoutChg>
      </pc:sldMasterChg>
    </pc:docChg>
  </pc:docChgLst>
  <pc:docChgLst>
    <pc:chgData name="Joshua Hattaway" userId="cd8dd509-694e-450d-b3b9-fcbb32b42d5c" providerId="ADAL" clId="{D26ABF02-E10A-4327-8F1F-1345EB7D23AD}"/>
    <pc:docChg chg="modSld">
      <pc:chgData name="Joshua Hattaway" userId="cd8dd509-694e-450d-b3b9-fcbb32b42d5c" providerId="ADAL" clId="{D26ABF02-E10A-4327-8F1F-1345EB7D23AD}" dt="2022-11-08T18:00:01.911" v="125" actId="1076"/>
      <pc:docMkLst>
        <pc:docMk/>
      </pc:docMkLst>
      <pc:sldChg chg="modSp">
        <pc:chgData name="Joshua Hattaway" userId="cd8dd509-694e-450d-b3b9-fcbb32b42d5c" providerId="ADAL" clId="{D26ABF02-E10A-4327-8F1F-1345EB7D23AD}" dt="2022-11-08T17:46:09.531" v="53" actId="20577"/>
        <pc:sldMkLst>
          <pc:docMk/>
          <pc:sldMk cId="2206497485" sldId="279"/>
        </pc:sldMkLst>
        <pc:spChg chg="mod">
          <ac:chgData name="Joshua Hattaway" userId="cd8dd509-694e-450d-b3b9-fcbb32b42d5c" providerId="ADAL" clId="{D26ABF02-E10A-4327-8F1F-1345EB7D23AD}" dt="2022-11-08T17:46:09.531" v="53" actId="20577"/>
          <ac:spMkLst>
            <pc:docMk/>
            <pc:sldMk cId="2206497485" sldId="279"/>
            <ac:spMk id="17" creationId="{CFCFAF2E-FAB1-D280-A06B-48215A840C0B}"/>
          </ac:spMkLst>
        </pc:spChg>
      </pc:sldChg>
      <pc:sldChg chg="addSp modSp">
        <pc:chgData name="Joshua Hattaway" userId="cd8dd509-694e-450d-b3b9-fcbb32b42d5c" providerId="ADAL" clId="{D26ABF02-E10A-4327-8F1F-1345EB7D23AD}" dt="2022-11-08T18:00:01.911" v="125" actId="1076"/>
        <pc:sldMkLst>
          <pc:docMk/>
          <pc:sldMk cId="805852874" sldId="295"/>
        </pc:sldMkLst>
        <pc:spChg chg="mod">
          <ac:chgData name="Joshua Hattaway" userId="cd8dd509-694e-450d-b3b9-fcbb32b42d5c" providerId="ADAL" clId="{D26ABF02-E10A-4327-8F1F-1345EB7D23AD}" dt="2022-11-08T17:52:41.018" v="80" actId="20577"/>
          <ac:spMkLst>
            <pc:docMk/>
            <pc:sldMk cId="805852874" sldId="295"/>
            <ac:spMk id="3" creationId="{C24839D5-83DF-2266-62EA-A7CA33EE541D}"/>
          </ac:spMkLst>
        </pc:spChg>
        <pc:spChg chg="add mod">
          <ac:chgData name="Joshua Hattaway" userId="cd8dd509-694e-450d-b3b9-fcbb32b42d5c" providerId="ADAL" clId="{D26ABF02-E10A-4327-8F1F-1345EB7D23AD}" dt="2022-11-08T17:38:52.586" v="27" actId="20577"/>
          <ac:spMkLst>
            <pc:docMk/>
            <pc:sldMk cId="805852874" sldId="295"/>
            <ac:spMk id="7" creationId="{548144AF-0407-46DC-9E2C-F1DD092782FC}"/>
          </ac:spMkLst>
        </pc:spChg>
        <pc:spChg chg="add mod">
          <ac:chgData name="Joshua Hattaway" userId="cd8dd509-694e-450d-b3b9-fcbb32b42d5c" providerId="ADAL" clId="{D26ABF02-E10A-4327-8F1F-1345EB7D23AD}" dt="2022-11-08T18:00:01.911" v="125" actId="1076"/>
          <ac:spMkLst>
            <pc:docMk/>
            <pc:sldMk cId="805852874" sldId="295"/>
            <ac:spMk id="8" creationId="{A03259E5-C116-42F0-8EB8-6CE9A2B1F9BD}"/>
          </ac:spMkLst>
        </pc:spChg>
        <pc:picChg chg="mod">
          <ac:chgData name="Joshua Hattaway" userId="cd8dd509-694e-450d-b3b9-fcbb32b42d5c" providerId="ADAL" clId="{D26ABF02-E10A-4327-8F1F-1345EB7D23AD}" dt="2022-11-08T17:59:26.427" v="81" actId="1076"/>
          <ac:picMkLst>
            <pc:docMk/>
            <pc:sldMk cId="805852874" sldId="295"/>
            <ac:picMk id="4" creationId="{C973270C-E27E-5FD6-147D-1472701CE069}"/>
          </ac:picMkLst>
        </pc:picChg>
      </pc:sldChg>
    </pc:docChg>
  </pc:docChgLst>
  <pc:docChgLst>
    <pc:chgData name="Bryce Greenberg" userId="S::bg858@iris.nau.edu::35f22195-bc5b-4701-b626-cebff0a3bda4" providerId="AD" clId="Web-{B5A8BAE9-3B35-4FFF-AF61-338417BF423A}"/>
    <pc:docChg chg="modSld">
      <pc:chgData name="Bryce Greenberg" userId="S::bg858@iris.nau.edu::35f22195-bc5b-4701-b626-cebff0a3bda4" providerId="AD" clId="Web-{B5A8BAE9-3B35-4FFF-AF61-338417BF423A}" dt="2022-11-09T00:14:18.879" v="75"/>
      <pc:docMkLst>
        <pc:docMk/>
      </pc:docMkLst>
      <pc:sldChg chg="modSp">
        <pc:chgData name="Bryce Greenberg" userId="S::bg858@iris.nau.edu::35f22195-bc5b-4701-b626-cebff0a3bda4" providerId="AD" clId="Web-{B5A8BAE9-3B35-4FFF-AF61-338417BF423A}" dt="2022-11-09T00:14:18.879" v="75"/>
        <pc:sldMkLst>
          <pc:docMk/>
          <pc:sldMk cId="2072163965" sldId="300"/>
        </pc:sldMkLst>
        <pc:graphicFrameChg chg="mod modGraphic">
          <ac:chgData name="Bryce Greenberg" userId="S::bg858@iris.nau.edu::35f22195-bc5b-4701-b626-cebff0a3bda4" providerId="AD" clId="Web-{B5A8BAE9-3B35-4FFF-AF61-338417BF423A}" dt="2022-11-09T00:14:18.879" v="75"/>
          <ac:graphicFrameMkLst>
            <pc:docMk/>
            <pc:sldMk cId="2072163965" sldId="300"/>
            <ac:graphicFrameMk id="4" creationId="{67AC9450-0827-9583-B8A9-D96052146EB5}"/>
          </ac:graphicFrameMkLst>
        </pc:graphicFrameChg>
      </pc:sldChg>
    </pc:docChg>
  </pc:docChgLst>
  <pc:docChgLst>
    <pc:chgData name="David Lincoln Brooks" userId="S::dlb398@nau.edu::59191960-2c71-47cf-987f-19acef8a059e" providerId="AD" clId="Web-{5FFCBB86-DDA4-415C-A90E-55BD7A496706}"/>
    <pc:docChg chg="modSld">
      <pc:chgData name="David Lincoln Brooks" userId="S::dlb398@nau.edu::59191960-2c71-47cf-987f-19acef8a059e" providerId="AD" clId="Web-{5FFCBB86-DDA4-415C-A90E-55BD7A496706}" dt="2023-04-09T20:03:32.549" v="44"/>
      <pc:docMkLst>
        <pc:docMk/>
      </pc:docMkLst>
      <pc:sldChg chg="addSp delSp modSp">
        <pc:chgData name="David Lincoln Brooks" userId="S::dlb398@nau.edu::59191960-2c71-47cf-987f-19acef8a059e" providerId="AD" clId="Web-{5FFCBB86-DDA4-415C-A90E-55BD7A496706}" dt="2023-04-09T20:03:32.549" v="44"/>
        <pc:sldMkLst>
          <pc:docMk/>
          <pc:sldMk cId="757154269" sldId="317"/>
        </pc:sldMkLst>
        <pc:spChg chg="mod">
          <ac:chgData name="David Lincoln Brooks" userId="S::dlb398@nau.edu::59191960-2c71-47cf-987f-19acef8a059e" providerId="AD" clId="Web-{5FFCBB86-DDA4-415C-A90E-55BD7A496706}" dt="2023-04-09T20:03:20.829" v="41" actId="20577"/>
          <ac:spMkLst>
            <pc:docMk/>
            <pc:sldMk cId="757154269" sldId="317"/>
            <ac:spMk id="3" creationId="{497D12B5-2801-C357-5404-7B3712AF8CD3}"/>
          </ac:spMkLst>
        </pc:spChg>
        <pc:graphicFrameChg chg="del">
          <ac:chgData name="David Lincoln Brooks" userId="S::dlb398@nau.edu::59191960-2c71-47cf-987f-19acef8a059e" providerId="AD" clId="Web-{5FFCBB86-DDA4-415C-A90E-55BD7A496706}" dt="2023-04-09T20:02:38.328" v="0"/>
          <ac:graphicFrameMkLst>
            <pc:docMk/>
            <pc:sldMk cId="757154269" sldId="317"/>
            <ac:graphicFrameMk id="4" creationId="{F0462C95-D2D8-241D-E007-AEB5B7DF803D}"/>
          </ac:graphicFrameMkLst>
        </pc:graphicFrameChg>
        <pc:graphicFrameChg chg="add del">
          <ac:chgData name="David Lincoln Brooks" userId="S::dlb398@nau.edu::59191960-2c71-47cf-987f-19acef8a059e" providerId="AD" clId="Web-{5FFCBB86-DDA4-415C-A90E-55BD7A496706}" dt="2023-04-09T20:03:27.955" v="43"/>
          <ac:graphicFrameMkLst>
            <pc:docMk/>
            <pc:sldMk cId="757154269" sldId="317"/>
            <ac:graphicFrameMk id="5" creationId="{92EA3476-0392-324E-A083-97D047A0D779}"/>
          </ac:graphicFrameMkLst>
        </pc:graphicFrameChg>
        <pc:graphicFrameChg chg="add">
          <ac:chgData name="David Lincoln Brooks" userId="S::dlb398@nau.edu::59191960-2c71-47cf-987f-19acef8a059e" providerId="AD" clId="Web-{5FFCBB86-DDA4-415C-A90E-55BD7A496706}" dt="2023-04-09T20:03:32.549" v="44"/>
          <ac:graphicFrameMkLst>
            <pc:docMk/>
            <pc:sldMk cId="757154269" sldId="317"/>
            <ac:graphicFrameMk id="6" creationId="{F90B84F2-0920-19B3-3BC9-174ADF6E5DF0}"/>
          </ac:graphicFrameMkLst>
        </pc:graphicFrameChg>
      </pc:sldChg>
    </pc:docChg>
  </pc:docChgLst>
  <pc:docChgLst>
    <pc:chgData name="Joshua Connor Hattaway" userId="S::jch467@nau.edu::cd8dd509-694e-450d-b3b9-fcbb32b42d5c" providerId="AD" clId="Web-{6040B084-AB58-4F7E-961D-35B8752AB991}"/>
    <pc:docChg chg="modSld">
      <pc:chgData name="Joshua Connor Hattaway" userId="S::jch467@nau.edu::cd8dd509-694e-450d-b3b9-fcbb32b42d5c" providerId="AD" clId="Web-{6040B084-AB58-4F7E-961D-35B8752AB991}" dt="2023-03-03T20:06:50.184" v="190" actId="1076"/>
      <pc:docMkLst>
        <pc:docMk/>
      </pc:docMkLst>
      <pc:sldChg chg="modSp">
        <pc:chgData name="Joshua Connor Hattaway" userId="S::jch467@nau.edu::cd8dd509-694e-450d-b3b9-fcbb32b42d5c" providerId="AD" clId="Web-{6040B084-AB58-4F7E-961D-35B8752AB991}" dt="2023-03-03T20:06:50.184" v="190" actId="1076"/>
        <pc:sldMkLst>
          <pc:docMk/>
          <pc:sldMk cId="2566549405" sldId="280"/>
        </pc:sldMkLst>
        <pc:graphicFrameChg chg="mod modGraphic">
          <ac:chgData name="Joshua Connor Hattaway" userId="S::jch467@nau.edu::cd8dd509-694e-450d-b3b9-fcbb32b42d5c" providerId="AD" clId="Web-{6040B084-AB58-4F7E-961D-35B8752AB991}" dt="2023-03-03T20:06:50.184" v="190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</pc:docChg>
  </pc:docChgLst>
  <pc:docChgLst>
    <pc:chgData name="David Lincoln Brooks" userId="59191960-2c71-47cf-987f-19acef8a059e" providerId="ADAL" clId="{90C959D3-6A22-CC4D-9802-B1F21CBE7DBB}"/>
    <pc:docChg chg="custSel modSld">
      <pc:chgData name="David Lincoln Brooks" userId="59191960-2c71-47cf-987f-19acef8a059e" providerId="ADAL" clId="{90C959D3-6A22-CC4D-9802-B1F21CBE7DBB}" dt="2022-10-11T15:26:55.237" v="60" actId="1076"/>
      <pc:docMkLst>
        <pc:docMk/>
      </pc:docMkLst>
      <pc:sldChg chg="addSp delSp modSp mod">
        <pc:chgData name="David Lincoln Brooks" userId="59191960-2c71-47cf-987f-19acef8a059e" providerId="ADAL" clId="{90C959D3-6A22-CC4D-9802-B1F21CBE7DBB}" dt="2022-10-11T15:25:16.602" v="56" actId="1076"/>
        <pc:sldMkLst>
          <pc:docMk/>
          <pc:sldMk cId="4033094788" sldId="281"/>
        </pc:sldMkLst>
        <pc:spChg chg="del">
          <ac:chgData name="David Lincoln Brooks" userId="59191960-2c71-47cf-987f-19acef8a059e" providerId="ADAL" clId="{90C959D3-6A22-CC4D-9802-B1F21CBE7DBB}" dt="2022-10-11T15:24:29.695" v="48" actId="931"/>
          <ac:spMkLst>
            <pc:docMk/>
            <pc:sldMk cId="4033094788" sldId="281"/>
            <ac:spMk id="3" creationId="{304920AD-A494-6069-CD55-581A552265F0}"/>
          </ac:spMkLst>
        </pc:spChg>
        <pc:picChg chg="add mod">
          <ac:chgData name="David Lincoln Brooks" userId="59191960-2c71-47cf-987f-19acef8a059e" providerId="ADAL" clId="{90C959D3-6A22-CC4D-9802-B1F21CBE7DBB}" dt="2022-10-11T15:25:11.344" v="55" actId="1076"/>
          <ac:picMkLst>
            <pc:docMk/>
            <pc:sldMk cId="4033094788" sldId="281"/>
            <ac:picMk id="6" creationId="{74F6057B-09CB-1EBE-7A4B-8D6B8A7623D9}"/>
          </ac:picMkLst>
        </pc:picChg>
        <pc:picChg chg="add mod">
          <ac:chgData name="David Lincoln Brooks" userId="59191960-2c71-47cf-987f-19acef8a059e" providerId="ADAL" clId="{90C959D3-6A22-CC4D-9802-B1F21CBE7DBB}" dt="2022-10-11T15:25:16.602" v="56" actId="1076"/>
          <ac:picMkLst>
            <pc:docMk/>
            <pc:sldMk cId="4033094788" sldId="281"/>
            <ac:picMk id="7" creationId="{6BD6D44A-8558-9FB7-5140-715D4E6629ED}"/>
          </ac:picMkLst>
        </pc:picChg>
      </pc:sldChg>
      <pc:sldChg chg="addSp delSp modSp mod">
        <pc:chgData name="David Lincoln Brooks" userId="59191960-2c71-47cf-987f-19acef8a059e" providerId="ADAL" clId="{90C959D3-6A22-CC4D-9802-B1F21CBE7DBB}" dt="2022-10-11T15:26:55.237" v="60" actId="1076"/>
        <pc:sldMkLst>
          <pc:docMk/>
          <pc:sldMk cId="2173465788" sldId="283"/>
        </pc:sldMkLst>
        <pc:spChg chg="del">
          <ac:chgData name="David Lincoln Brooks" userId="59191960-2c71-47cf-987f-19acef8a059e" providerId="ADAL" clId="{90C959D3-6A22-CC4D-9802-B1F21CBE7DBB}" dt="2022-10-11T15:10:53.493" v="0" actId="931"/>
          <ac:spMkLst>
            <pc:docMk/>
            <pc:sldMk cId="2173465788" sldId="283"/>
            <ac:spMk id="3" creationId="{B56D067B-6F7B-F8C8-7C09-1FBC728BE7CB}"/>
          </ac:spMkLst>
        </pc:spChg>
        <pc:spChg chg="add del mod">
          <ac:chgData name="David Lincoln Brooks" userId="59191960-2c71-47cf-987f-19acef8a059e" providerId="ADAL" clId="{90C959D3-6A22-CC4D-9802-B1F21CBE7DBB}" dt="2022-10-11T15:24:50.780" v="51" actId="931"/>
          <ac:spMkLst>
            <pc:docMk/>
            <pc:sldMk cId="2173465788" sldId="283"/>
            <ac:spMk id="11" creationId="{C276A01E-A295-A1BF-48D3-B6D5F6CFF4AC}"/>
          </ac:spMkLst>
        </pc:spChg>
        <pc:graphicFrameChg chg="add mod modGraphic">
          <ac:chgData name="David Lincoln Brooks" userId="59191960-2c71-47cf-987f-19acef8a059e" providerId="ADAL" clId="{90C959D3-6A22-CC4D-9802-B1F21CBE7DBB}" dt="2022-10-11T15:13:28.923" v="47" actId="1076"/>
          <ac:graphicFrameMkLst>
            <pc:docMk/>
            <pc:sldMk cId="2173465788" sldId="283"/>
            <ac:graphicFrameMk id="7" creationId="{66A2E6D5-721D-3F1A-134F-BC02DB810E8E}"/>
          </ac:graphicFrameMkLst>
        </pc:graphicFrameChg>
        <pc:picChg chg="add del mod">
          <ac:chgData name="David Lincoln Brooks" userId="59191960-2c71-47cf-987f-19acef8a059e" providerId="ADAL" clId="{90C959D3-6A22-CC4D-9802-B1F21CBE7DBB}" dt="2022-10-11T15:12:38.971" v="38" actId="478"/>
          <ac:picMkLst>
            <pc:docMk/>
            <pc:sldMk cId="2173465788" sldId="283"/>
            <ac:picMk id="6" creationId="{60A04C98-7828-D2F3-841D-918F4FC2C083}"/>
          </ac:picMkLst>
        </pc:picChg>
        <pc:picChg chg="add del mod">
          <ac:chgData name="David Lincoln Brooks" userId="59191960-2c71-47cf-987f-19acef8a059e" providerId="ADAL" clId="{90C959D3-6A22-CC4D-9802-B1F21CBE7DBB}" dt="2022-10-11T15:24:41.781" v="50" actId="478"/>
          <ac:picMkLst>
            <pc:docMk/>
            <pc:sldMk cId="2173465788" sldId="283"/>
            <ac:picMk id="9" creationId="{F332D64B-7F64-53A4-6869-64C56B73054F}"/>
          </ac:picMkLst>
        </pc:picChg>
        <pc:picChg chg="add mod">
          <ac:chgData name="David Lincoln Brooks" userId="59191960-2c71-47cf-987f-19acef8a059e" providerId="ADAL" clId="{90C959D3-6A22-CC4D-9802-B1F21CBE7DBB}" dt="2022-10-11T15:26:55.237" v="60" actId="1076"/>
          <ac:picMkLst>
            <pc:docMk/>
            <pc:sldMk cId="2173465788" sldId="283"/>
            <ac:picMk id="13" creationId="{CF339819-4C56-E10D-CFE1-3D225C5E3EE5}"/>
          </ac:picMkLst>
        </pc:picChg>
      </pc:sldChg>
    </pc:docChg>
  </pc:docChgLst>
  <pc:docChgLst>
    <pc:chgData name="Wyatt Michael Watson" userId="S::wmw47@nau.edu::7d4ebdf7-9904-4cc3-927d-221c9f471ec8" providerId="AD" clId="Web-{FA916F9A-2D41-4727-895B-75CC12647686}"/>
    <pc:docChg chg="modSld">
      <pc:chgData name="Wyatt Michael Watson" userId="S::wmw47@nau.edu::7d4ebdf7-9904-4cc3-927d-221c9f471ec8" providerId="AD" clId="Web-{FA916F9A-2D41-4727-895B-75CC12647686}" dt="2022-09-15T22:22:40.846" v="127"/>
      <pc:docMkLst>
        <pc:docMk/>
      </pc:docMkLst>
      <pc:sldChg chg="modSp">
        <pc:chgData name="Wyatt Michael Watson" userId="S::wmw47@nau.edu::7d4ebdf7-9904-4cc3-927d-221c9f471ec8" providerId="AD" clId="Web-{FA916F9A-2D41-4727-895B-75CC12647686}" dt="2022-09-15T22:22:40.846" v="127"/>
        <pc:sldMkLst>
          <pc:docMk/>
          <pc:sldMk cId="913514463" sldId="264"/>
        </pc:sldMkLst>
        <pc:spChg chg="mod">
          <ac:chgData name="Wyatt Michael Watson" userId="S::wmw47@nau.edu::7d4ebdf7-9904-4cc3-927d-221c9f471ec8" providerId="AD" clId="Web-{FA916F9A-2D41-4727-895B-75CC12647686}" dt="2022-09-15T22:22:40.846" v="127"/>
          <ac:spMkLst>
            <pc:docMk/>
            <pc:sldMk cId="913514463" sldId="264"/>
            <ac:spMk id="2" creationId="{728A8313-F22B-D33B-12CA-7AECD0209683}"/>
          </ac:spMkLst>
        </pc:spChg>
        <pc:spChg chg="mod">
          <ac:chgData name="Wyatt Michael Watson" userId="S::wmw47@nau.edu::7d4ebdf7-9904-4cc3-927d-221c9f471ec8" providerId="AD" clId="Web-{FA916F9A-2D41-4727-895B-75CC12647686}" dt="2022-09-15T22:16:27.960" v="125" actId="20577"/>
          <ac:spMkLst>
            <pc:docMk/>
            <pc:sldMk cId="913514463" sldId="264"/>
            <ac:spMk id="3" creationId="{611FD424-F7E2-2ED9-8A2D-CB23BB057BE2}"/>
          </ac:spMkLst>
        </pc:spChg>
      </pc:sldChg>
    </pc:docChg>
  </pc:docChgLst>
  <pc:docChgLst>
    <pc:chgData name="Bryce Greenberg" userId="35f22195-bc5b-4701-b626-cebff0a3bda4" providerId="ADAL" clId="{0B3EF697-515B-458C-8F30-3A030F5992AE}"/>
    <pc:docChg chg="undo custSel modSld">
      <pc:chgData name="Bryce Greenberg" userId="35f22195-bc5b-4701-b626-cebff0a3bda4" providerId="ADAL" clId="{0B3EF697-515B-458C-8F30-3A030F5992AE}" dt="2022-10-11T20:01:52.318" v="107" actId="20577"/>
      <pc:docMkLst>
        <pc:docMk/>
      </pc:docMkLst>
      <pc:sldChg chg="modSp mod">
        <pc:chgData name="Bryce Greenberg" userId="35f22195-bc5b-4701-b626-cebff0a3bda4" providerId="ADAL" clId="{0B3EF697-515B-458C-8F30-3A030F5992AE}" dt="2022-10-11T19:49:22.320" v="82" actId="3626"/>
        <pc:sldMkLst>
          <pc:docMk/>
          <pc:sldMk cId="3302631617" sldId="268"/>
        </pc:sldMkLst>
        <pc:spChg chg="mod">
          <ac:chgData name="Bryce Greenberg" userId="35f22195-bc5b-4701-b626-cebff0a3bda4" providerId="ADAL" clId="{0B3EF697-515B-458C-8F30-3A030F5992AE}" dt="2022-10-11T19:49:22.320" v="82" actId="3626"/>
          <ac:spMkLst>
            <pc:docMk/>
            <pc:sldMk cId="3302631617" sldId="268"/>
            <ac:spMk id="3" creationId="{9FCE2E76-C705-1839-B357-5859F96853EB}"/>
          </ac:spMkLst>
        </pc:spChg>
      </pc:sldChg>
      <pc:sldChg chg="delSp modSp mod">
        <pc:chgData name="Bryce Greenberg" userId="35f22195-bc5b-4701-b626-cebff0a3bda4" providerId="ADAL" clId="{0B3EF697-515B-458C-8F30-3A030F5992AE}" dt="2022-10-11T20:01:52.318" v="107" actId="20577"/>
        <pc:sldMkLst>
          <pc:docMk/>
          <pc:sldMk cId="2088847181" sldId="271"/>
        </pc:sldMkLst>
        <pc:spChg chg="del mod">
          <ac:chgData name="Bryce Greenberg" userId="35f22195-bc5b-4701-b626-cebff0a3bda4" providerId="ADAL" clId="{0B3EF697-515B-458C-8F30-3A030F5992AE}" dt="2022-10-11T19:36:52.173" v="40"/>
          <ac:spMkLst>
            <pc:docMk/>
            <pc:sldMk cId="2088847181" sldId="271"/>
            <ac:spMk id="5" creationId="{4357AAB3-A5D7-BFB4-EA94-11F8096C16EC}"/>
          </ac:spMkLst>
        </pc:spChg>
        <pc:spChg chg="mod">
          <ac:chgData name="Bryce Greenberg" userId="35f22195-bc5b-4701-b626-cebff0a3bda4" providerId="ADAL" clId="{0B3EF697-515B-458C-8F30-3A030F5992AE}" dt="2022-10-11T20:01:52.318" v="107" actId="20577"/>
          <ac:spMkLst>
            <pc:docMk/>
            <pc:sldMk cId="2088847181" sldId="271"/>
            <ac:spMk id="9" creationId="{4CBB4823-7E41-0E19-3D87-8CA074B813B1}"/>
          </ac:spMkLst>
        </pc:spChg>
        <pc:spChg chg="mod">
          <ac:chgData name="Bryce Greenberg" userId="35f22195-bc5b-4701-b626-cebff0a3bda4" providerId="ADAL" clId="{0B3EF697-515B-458C-8F30-3A030F5992AE}" dt="2022-10-11T19:36:30.725" v="19" actId="20577"/>
          <ac:spMkLst>
            <pc:docMk/>
            <pc:sldMk cId="2088847181" sldId="271"/>
            <ac:spMk id="19" creationId="{1106D485-0525-0305-4213-A6ABEA3B196D}"/>
          </ac:spMkLst>
        </pc:spChg>
      </pc:sldChg>
      <pc:sldChg chg="addSp modSp mod">
        <pc:chgData name="Bryce Greenberg" userId="35f22195-bc5b-4701-b626-cebff0a3bda4" providerId="ADAL" clId="{0B3EF697-515B-458C-8F30-3A030F5992AE}" dt="2022-10-11T19:37:39.060" v="43" actId="1582"/>
        <pc:sldMkLst>
          <pc:docMk/>
          <pc:sldMk cId="1176156512" sldId="273"/>
        </pc:sldMkLst>
        <pc:cxnChg chg="add mod">
          <ac:chgData name="Bryce Greenberg" userId="35f22195-bc5b-4701-b626-cebff0a3bda4" providerId="ADAL" clId="{0B3EF697-515B-458C-8F30-3A030F5992AE}" dt="2022-10-11T19:37:39.060" v="43" actId="1582"/>
          <ac:cxnSpMkLst>
            <pc:docMk/>
            <pc:sldMk cId="1176156512" sldId="273"/>
            <ac:cxnSpMk id="15" creationId="{1FC6D3AD-3AA2-2A90-6EAD-94BFFB69B4DC}"/>
          </ac:cxnSpMkLst>
        </pc:cxnChg>
      </pc:sldChg>
      <pc:sldChg chg="modSp mod">
        <pc:chgData name="Bryce Greenberg" userId="35f22195-bc5b-4701-b626-cebff0a3bda4" providerId="ADAL" clId="{0B3EF697-515B-458C-8F30-3A030F5992AE}" dt="2022-10-11T19:49:16.816" v="81" actId="3626"/>
        <pc:sldMkLst>
          <pc:docMk/>
          <pc:sldMk cId="4087974562" sldId="274"/>
        </pc:sldMkLst>
        <pc:spChg chg="mod">
          <ac:chgData name="Bryce Greenberg" userId="35f22195-bc5b-4701-b626-cebff0a3bda4" providerId="ADAL" clId="{0B3EF697-515B-458C-8F30-3A030F5992AE}" dt="2022-10-11T19:49:16.816" v="81" actId="3626"/>
          <ac:spMkLst>
            <pc:docMk/>
            <pc:sldMk cId="4087974562" sldId="274"/>
            <ac:spMk id="3" creationId="{9FCE2E76-C705-1839-B357-5859F96853EB}"/>
          </ac:spMkLst>
        </pc:spChg>
      </pc:sldChg>
      <pc:sldChg chg="modSp mod">
        <pc:chgData name="Bryce Greenberg" userId="35f22195-bc5b-4701-b626-cebff0a3bda4" providerId="ADAL" clId="{0B3EF697-515B-458C-8F30-3A030F5992AE}" dt="2022-10-11T19:49:50.891" v="85" actId="20577"/>
        <pc:sldMkLst>
          <pc:docMk/>
          <pc:sldMk cId="3030885496" sldId="275"/>
        </pc:sldMkLst>
        <pc:spChg chg="mod">
          <ac:chgData name="Bryce Greenberg" userId="35f22195-bc5b-4701-b626-cebff0a3bda4" providerId="ADAL" clId="{0B3EF697-515B-458C-8F30-3A030F5992AE}" dt="2022-10-11T19:49:50.891" v="85" actId="20577"/>
          <ac:spMkLst>
            <pc:docMk/>
            <pc:sldMk cId="3030885496" sldId="275"/>
            <ac:spMk id="3" creationId="{9FCE2E76-C705-1839-B357-5859F96853EB}"/>
          </ac:spMkLst>
        </pc:spChg>
      </pc:sldChg>
    </pc:docChg>
  </pc:docChgLst>
  <pc:docChgLst>
    <pc:chgData name="Wyatt Michael Watson" userId="S::wmw47@nau.edu::7d4ebdf7-9904-4cc3-927d-221c9f471ec8" providerId="AD" clId="Web-{0BC92EA1-9848-4692-875E-79EDFE16F47A}"/>
    <pc:docChg chg="addSld delSld modSld">
      <pc:chgData name="Wyatt Michael Watson" userId="S::wmw47@nau.edu::7d4ebdf7-9904-4cc3-927d-221c9f471ec8" providerId="AD" clId="Web-{0BC92EA1-9848-4692-875E-79EDFE16F47A}" dt="2023-04-09T21:43:57.793" v="1264" actId="1076"/>
      <pc:docMkLst>
        <pc:docMk/>
      </pc:docMkLst>
      <pc:sldChg chg="modSp">
        <pc:chgData name="Wyatt Michael Watson" userId="S::wmw47@nau.edu::7d4ebdf7-9904-4cc3-927d-221c9f471ec8" providerId="AD" clId="Web-{0BC92EA1-9848-4692-875E-79EDFE16F47A}" dt="2023-04-09T21:05:54.566" v="544" actId="1076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0BC92EA1-9848-4692-875E-79EDFE16F47A}" dt="2023-04-09T20:51:03.283" v="417" actId="14100"/>
          <ac:spMkLst>
            <pc:docMk/>
            <pc:sldMk cId="3098449459" sldId="257"/>
            <ac:spMk id="3" creationId="{C8534002-B8B1-FCDD-2ED4-1E48BF0B1ED6}"/>
          </ac:spMkLst>
        </pc:spChg>
        <pc:spChg chg="mod">
          <ac:chgData name="Wyatt Michael Watson" userId="S::wmw47@nau.edu::7d4ebdf7-9904-4cc3-927d-221c9f471ec8" providerId="AD" clId="Web-{0BC92EA1-9848-4692-875E-79EDFE16F47A}" dt="2023-04-09T21:05:54.566" v="544" actId="1076"/>
          <ac:spMkLst>
            <pc:docMk/>
            <pc:sldMk cId="3098449459" sldId="257"/>
            <ac:spMk id="5" creationId="{199E26AB-D47A-B212-A05A-2F37F14BE410}"/>
          </ac:spMkLst>
        </pc:spChg>
      </pc:sldChg>
      <pc:sldChg chg="addSp delSp modSp">
        <pc:chgData name="Wyatt Michael Watson" userId="S::wmw47@nau.edu::7d4ebdf7-9904-4cc3-927d-221c9f471ec8" providerId="AD" clId="Web-{0BC92EA1-9848-4692-875E-79EDFE16F47A}" dt="2023-04-09T21:34:15.099" v="1175" actId="1076"/>
        <pc:sldMkLst>
          <pc:docMk/>
          <pc:sldMk cId="2566549405" sldId="280"/>
        </pc:sldMkLst>
        <pc:spChg chg="add del">
          <ac:chgData name="Wyatt Michael Watson" userId="S::wmw47@nau.edu::7d4ebdf7-9904-4cc3-927d-221c9f471ec8" providerId="AD" clId="Web-{0BC92EA1-9848-4692-875E-79EDFE16F47A}" dt="2023-04-09T21:05:34.144" v="540"/>
          <ac:spMkLst>
            <pc:docMk/>
            <pc:sldMk cId="2566549405" sldId="280"/>
            <ac:spMk id="4" creationId="{9CB0CC21-C7EC-FA73-AC3F-B50C3D04774E}"/>
          </ac:spMkLst>
        </pc:spChg>
        <pc:spChg chg="mod">
          <ac:chgData name="Wyatt Michael Watson" userId="S::wmw47@nau.edu::7d4ebdf7-9904-4cc3-927d-221c9f471ec8" providerId="AD" clId="Web-{0BC92EA1-9848-4692-875E-79EDFE16F47A}" dt="2023-04-09T21:34:10.942" v="1174" actId="1076"/>
          <ac:spMkLst>
            <pc:docMk/>
            <pc:sldMk cId="2566549405" sldId="280"/>
            <ac:spMk id="5" creationId="{62A28066-9BD8-5EC4-9397-09934B79E80B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08:24.697" v="578" actId="14100"/>
          <ac:spMkLst>
            <pc:docMk/>
            <pc:sldMk cId="2566549405" sldId="280"/>
            <ac:spMk id="6" creationId="{7804C0C3-EBA6-FD7B-F8B9-A1E14891EDF0}"/>
          </ac:spMkLst>
        </pc:spChg>
        <pc:graphicFrameChg chg="mod modGraphic">
          <ac:chgData name="Wyatt Michael Watson" userId="S::wmw47@nau.edu::7d4ebdf7-9904-4cc3-927d-221c9f471ec8" providerId="AD" clId="Web-{0BC92EA1-9848-4692-875E-79EDFE16F47A}" dt="2023-04-09T21:34:15.099" v="1175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delSp modSp">
        <pc:chgData name="Wyatt Michael Watson" userId="S::wmw47@nau.edu::7d4ebdf7-9904-4cc3-927d-221c9f471ec8" providerId="AD" clId="Web-{0BC92EA1-9848-4692-875E-79EDFE16F47A}" dt="2023-04-09T21:33:40.738" v="1172" actId="1076"/>
        <pc:sldMkLst>
          <pc:docMk/>
          <pc:sldMk cId="2072163965" sldId="300"/>
        </pc:sldMkLst>
        <pc:spChg chg="del">
          <ac:chgData name="Wyatt Michael Watson" userId="S::wmw47@nau.edu::7d4ebdf7-9904-4cc3-927d-221c9f471ec8" providerId="AD" clId="Web-{0BC92EA1-9848-4692-875E-79EDFE16F47A}" dt="2023-04-09T21:29:02.290" v="1046"/>
          <ac:spMkLst>
            <pc:docMk/>
            <pc:sldMk cId="2072163965" sldId="300"/>
            <ac:spMk id="3" creationId="{5F400D07-C46A-F1B0-1E86-C4FEBDDD6F65}"/>
          </ac:spMkLst>
        </pc:spChg>
        <pc:spChg chg="mod">
          <ac:chgData name="Wyatt Michael Watson" userId="S::wmw47@nau.edu::7d4ebdf7-9904-4cc3-927d-221c9f471ec8" providerId="AD" clId="Web-{0BC92EA1-9848-4692-875E-79EDFE16F47A}" dt="2023-04-09T21:33:40.738" v="1172" actId="1076"/>
          <ac:spMkLst>
            <pc:docMk/>
            <pc:sldMk cId="2072163965" sldId="300"/>
            <ac:spMk id="6" creationId="{92D98971-A736-1D35-6F2D-5B6B1A71084B}"/>
          </ac:spMkLst>
        </pc:spChg>
        <pc:spChg chg="mod">
          <ac:chgData name="Wyatt Michael Watson" userId="S::wmw47@nau.edu::7d4ebdf7-9904-4cc3-927d-221c9f471ec8" providerId="AD" clId="Web-{0BC92EA1-9848-4692-875E-79EDFE16F47A}" dt="2023-04-09T21:08:52.839" v="582" actId="1076"/>
          <ac:spMkLst>
            <pc:docMk/>
            <pc:sldMk cId="2072163965" sldId="300"/>
            <ac:spMk id="7" creationId="{A4D42B5F-51C4-1E35-9D6C-C88A9390D365}"/>
          </ac:spMkLst>
        </pc:spChg>
      </pc:sldChg>
      <pc:sldChg chg="addSp modSp">
        <pc:chgData name="Wyatt Michael Watson" userId="S::wmw47@nau.edu::7d4ebdf7-9904-4cc3-927d-221c9f471ec8" providerId="AD" clId="Web-{0BC92EA1-9848-4692-875E-79EDFE16F47A}" dt="2023-04-09T21:21:14.726" v="1007" actId="20577"/>
        <pc:sldMkLst>
          <pc:docMk/>
          <pc:sldMk cId="1185645407" sldId="302"/>
        </pc:sldMkLst>
        <pc:spChg chg="add">
          <ac:chgData name="Wyatt Michael Watson" userId="S::wmw47@nau.edu::7d4ebdf7-9904-4cc3-927d-221c9f471ec8" providerId="AD" clId="Web-{0BC92EA1-9848-4692-875E-79EDFE16F47A}" dt="2023-04-09T21:16:58.810" v="882"/>
          <ac:spMkLst>
            <pc:docMk/>
            <pc:sldMk cId="1185645407" sldId="302"/>
            <ac:spMk id="4" creationId="{1FCF6B0A-D571-3E0E-4FB9-F9457DB391D5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21:14.726" v="1007" actId="20577"/>
          <ac:spMkLst>
            <pc:docMk/>
            <pc:sldMk cId="1185645407" sldId="302"/>
            <ac:spMk id="6" creationId="{1D37BDF6-4CD5-745D-7C49-D24E99A113AC}"/>
          </ac:spMkLst>
        </pc:spChg>
        <pc:graphicFrameChg chg="mod">
          <ac:chgData name="Wyatt Michael Watson" userId="S::wmw47@nau.edu::7d4ebdf7-9904-4cc3-927d-221c9f471ec8" providerId="AD" clId="Web-{0BC92EA1-9848-4692-875E-79EDFE16F47A}" dt="2023-04-09T21:19:49.801" v="970" actId="1076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modSp">
        <pc:chgData name="Wyatt Michael Watson" userId="S::wmw47@nau.edu::7d4ebdf7-9904-4cc3-927d-221c9f471ec8" providerId="AD" clId="Web-{0BC92EA1-9848-4692-875E-79EDFE16F47A}" dt="2023-04-09T21:25:27.063" v="1036" actId="1076"/>
        <pc:sldMkLst>
          <pc:docMk/>
          <pc:sldMk cId="4267541185" sldId="305"/>
        </pc:sldMkLst>
        <pc:spChg chg="mod">
          <ac:chgData name="Wyatt Michael Watson" userId="S::wmw47@nau.edu::7d4ebdf7-9904-4cc3-927d-221c9f471ec8" providerId="AD" clId="Web-{0BC92EA1-9848-4692-875E-79EDFE16F47A}" dt="2023-04-09T21:08:45.510" v="580" actId="1076"/>
          <ac:spMkLst>
            <pc:docMk/>
            <pc:sldMk cId="4267541185" sldId="305"/>
            <ac:spMk id="4" creationId="{68AACE3E-1A4A-FA5B-8CBB-1D663555B959}"/>
          </ac:spMkLst>
        </pc:spChg>
        <pc:spChg chg="mod">
          <ac:chgData name="Wyatt Michael Watson" userId="S::wmw47@nau.edu::7d4ebdf7-9904-4cc3-927d-221c9f471ec8" providerId="AD" clId="Web-{0BC92EA1-9848-4692-875E-79EDFE16F47A}" dt="2023-04-09T21:25:27.063" v="1036" actId="1076"/>
          <ac:spMkLst>
            <pc:docMk/>
            <pc:sldMk cId="4267541185" sldId="305"/>
            <ac:spMk id="11" creationId="{12E53997-B131-41DB-0665-2E5209381A33}"/>
          </ac:spMkLst>
        </pc:spChg>
      </pc:sldChg>
      <pc:sldChg chg="addSp delSp modSp">
        <pc:chgData name="Wyatt Michael Watson" userId="S::wmw47@nau.edu::7d4ebdf7-9904-4cc3-927d-221c9f471ec8" providerId="AD" clId="Web-{0BC92EA1-9848-4692-875E-79EDFE16F47A}" dt="2023-04-09T21:43:57.793" v="1264" actId="1076"/>
        <pc:sldMkLst>
          <pc:docMk/>
          <pc:sldMk cId="3936094957" sldId="310"/>
        </pc:sldMkLst>
        <pc:spChg chg="mod">
          <ac:chgData name="Wyatt Michael Watson" userId="S::wmw47@nau.edu::7d4ebdf7-9904-4cc3-927d-221c9f471ec8" providerId="AD" clId="Web-{0BC92EA1-9848-4692-875E-79EDFE16F47A}" dt="2023-04-09T21:42:27.321" v="1255" actId="20577"/>
          <ac:spMkLst>
            <pc:docMk/>
            <pc:sldMk cId="3936094957" sldId="310"/>
            <ac:spMk id="2" creationId="{C108F0D3-0EDB-79E7-95AB-53C073A5A4C7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0:43:51.076" v="290"/>
          <ac:spMkLst>
            <pc:docMk/>
            <pc:sldMk cId="3936094957" sldId="310"/>
            <ac:spMk id="3" creationId="{6AA94FB8-1C4A-6CC8-74E0-43D779B0A75E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06:01.270" v="545" actId="1076"/>
          <ac:spMkLst>
            <pc:docMk/>
            <pc:sldMk cId="3936094957" sldId="310"/>
            <ac:spMk id="7" creationId="{1B01FCBB-AFC0-A6BD-3314-65C1A3DE4663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18:57:33.218" v="32"/>
          <ac:spMkLst>
            <pc:docMk/>
            <pc:sldMk cId="3936094957" sldId="310"/>
            <ac:spMk id="8" creationId="{462F6934-07B9-12BC-0DA7-D3EF4647CFC9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1:40:27.660" v="1211"/>
          <ac:spMkLst>
            <pc:docMk/>
            <pc:sldMk cId="3936094957" sldId="310"/>
            <ac:spMk id="8" creationId="{70222A5C-744D-F02A-86CF-9973DAA45BFD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1:40:27.035" v="1210"/>
          <ac:spMkLst>
            <pc:docMk/>
            <pc:sldMk cId="3936094957" sldId="310"/>
            <ac:spMk id="11" creationId="{610A7823-2F72-6740-977D-FBAE91CF75A0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1:40:26.207" v="1209"/>
          <ac:spMkLst>
            <pc:docMk/>
            <pc:sldMk cId="3936094957" sldId="310"/>
            <ac:spMk id="14" creationId="{17449003-C1EE-ED61-8339-6A740D33B394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1:40:31.098" v="1214"/>
          <ac:spMkLst>
            <pc:docMk/>
            <pc:sldMk cId="3936094957" sldId="310"/>
            <ac:spMk id="16" creationId="{3A6B76AF-F20D-7F67-91D9-E193415FE26D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1:40:30.301" v="1213"/>
          <ac:spMkLst>
            <pc:docMk/>
            <pc:sldMk cId="3936094957" sldId="310"/>
            <ac:spMk id="18" creationId="{D32CD2C2-4E48-5A99-7612-53A51707A6D0}"/>
          </ac:spMkLst>
        </pc:spChg>
        <pc:picChg chg="add del mod">
          <ac:chgData name="Wyatt Michael Watson" userId="S::wmw47@nau.edu::7d4ebdf7-9904-4cc3-927d-221c9f471ec8" providerId="AD" clId="Web-{0BC92EA1-9848-4692-875E-79EDFE16F47A}" dt="2023-04-09T18:53:45.351" v="16"/>
          <ac:picMkLst>
            <pc:docMk/>
            <pc:sldMk cId="3936094957" sldId="310"/>
            <ac:picMk id="4" creationId="{C03F3D77-A905-C070-61A4-871CC96445C7}"/>
          </ac:picMkLst>
        </pc:picChg>
        <pc:picChg chg="add del mod modCrop">
          <ac:chgData name="Wyatt Michael Watson" userId="S::wmw47@nau.edu::7d4ebdf7-9904-4cc3-927d-221c9f471ec8" providerId="AD" clId="Web-{0BC92EA1-9848-4692-875E-79EDFE16F47A}" dt="2023-04-09T21:40:22.426" v="1206"/>
          <ac:picMkLst>
            <pc:docMk/>
            <pc:sldMk cId="3936094957" sldId="310"/>
            <ac:picMk id="5" creationId="{E0A72852-8410-1AB4-F25F-9113BB181FA8}"/>
          </ac:picMkLst>
        </pc:picChg>
        <pc:picChg chg="add del mod">
          <ac:chgData name="Wyatt Michael Watson" userId="S::wmw47@nau.edu::7d4ebdf7-9904-4cc3-927d-221c9f471ec8" providerId="AD" clId="Web-{0BC92EA1-9848-4692-875E-79EDFE16F47A}" dt="2023-04-09T21:41:30.022" v="1216"/>
          <ac:picMkLst>
            <pc:docMk/>
            <pc:sldMk cId="3936094957" sldId="310"/>
            <ac:picMk id="6" creationId="{A955E52F-B223-6004-13C0-2FE10B2436DA}"/>
          </ac:picMkLst>
        </pc:picChg>
        <pc:picChg chg="add mod">
          <ac:chgData name="Wyatt Michael Watson" userId="S::wmw47@nau.edu::7d4ebdf7-9904-4cc3-927d-221c9f471ec8" providerId="AD" clId="Web-{0BC92EA1-9848-4692-875E-79EDFE16F47A}" dt="2023-04-09T21:43:57.793" v="1264" actId="1076"/>
          <ac:picMkLst>
            <pc:docMk/>
            <pc:sldMk cId="3936094957" sldId="310"/>
            <ac:picMk id="19" creationId="{9E3DE38C-5229-44CD-9B8F-7F883F143D71}"/>
          </ac:picMkLst>
        </pc:picChg>
        <pc:picChg chg="add mod">
          <ac:chgData name="Wyatt Michael Watson" userId="S::wmw47@nau.edu::7d4ebdf7-9904-4cc3-927d-221c9f471ec8" providerId="AD" clId="Web-{0BC92EA1-9848-4692-875E-79EDFE16F47A}" dt="2023-04-09T21:43:50.511" v="1260" actId="14100"/>
          <ac:picMkLst>
            <pc:docMk/>
            <pc:sldMk cId="3936094957" sldId="310"/>
            <ac:picMk id="20" creationId="{3B5603B9-506D-C676-6FEF-5D254B9CB92A}"/>
          </ac:picMkLst>
        </pc:picChg>
        <pc:cxnChg chg="add del mod">
          <ac:chgData name="Wyatt Michael Watson" userId="S::wmw47@nau.edu::7d4ebdf7-9904-4cc3-927d-221c9f471ec8" providerId="AD" clId="Web-{0BC92EA1-9848-4692-875E-79EDFE16F47A}" dt="2023-04-09T21:40:28.254" v="1212"/>
          <ac:cxnSpMkLst>
            <pc:docMk/>
            <pc:sldMk cId="3936094957" sldId="310"/>
            <ac:cxnSpMk id="10" creationId="{7A72C78E-104F-5BA7-A282-AF7C56CB30A2}"/>
          </ac:cxnSpMkLst>
        </pc:cxnChg>
        <pc:cxnChg chg="add del mod">
          <ac:chgData name="Wyatt Michael Watson" userId="S::wmw47@nau.edu::7d4ebdf7-9904-4cc3-927d-221c9f471ec8" providerId="AD" clId="Web-{0BC92EA1-9848-4692-875E-79EDFE16F47A}" dt="2023-04-09T21:40:24.519" v="1208"/>
          <ac:cxnSpMkLst>
            <pc:docMk/>
            <pc:sldMk cId="3936094957" sldId="310"/>
            <ac:cxnSpMk id="12" creationId="{453AB71F-2712-542B-64C1-6D22334EA2E1}"/>
          </ac:cxnSpMkLst>
        </pc:cxnChg>
        <pc:cxnChg chg="add del mod">
          <ac:chgData name="Wyatt Michael Watson" userId="S::wmw47@nau.edu::7d4ebdf7-9904-4cc3-927d-221c9f471ec8" providerId="AD" clId="Web-{0BC92EA1-9848-4692-875E-79EDFE16F47A}" dt="2023-04-09T21:40:24.519" v="1207"/>
          <ac:cxnSpMkLst>
            <pc:docMk/>
            <pc:sldMk cId="3936094957" sldId="310"/>
            <ac:cxnSpMk id="13" creationId="{8338A834-7B70-67CA-2BE1-4BF909B399B5}"/>
          </ac:cxnSpMkLst>
        </pc:cxnChg>
      </pc:sldChg>
      <pc:sldChg chg="modSp">
        <pc:chgData name="Wyatt Michael Watson" userId="S::wmw47@nau.edu::7d4ebdf7-9904-4cc3-927d-221c9f471ec8" providerId="AD" clId="Web-{0BC92EA1-9848-4692-875E-79EDFE16F47A}" dt="2023-04-09T21:40:07.613" v="1198" actId="20577"/>
        <pc:sldMkLst>
          <pc:docMk/>
          <pc:sldMk cId="1487402145" sldId="311"/>
        </pc:sldMkLst>
        <pc:spChg chg="mod">
          <ac:chgData name="Wyatt Michael Watson" userId="S::wmw47@nau.edu::7d4ebdf7-9904-4cc3-927d-221c9f471ec8" providerId="AD" clId="Web-{0BC92EA1-9848-4692-875E-79EDFE16F47A}" dt="2023-04-09T21:40:07.613" v="1198" actId="20577"/>
          <ac:spMkLst>
            <pc:docMk/>
            <pc:sldMk cId="1487402145" sldId="311"/>
            <ac:spMk id="2" creationId="{78DC91FE-C09E-D417-193B-9357B9C18C55}"/>
          </ac:spMkLst>
        </pc:spChg>
        <pc:spChg chg="mod">
          <ac:chgData name="Wyatt Michael Watson" userId="S::wmw47@nau.edu::7d4ebdf7-9904-4cc3-927d-221c9f471ec8" providerId="AD" clId="Web-{0BC92EA1-9848-4692-875E-79EDFE16F47A}" dt="2023-04-09T21:28:32.352" v="1045" actId="20577"/>
          <ac:spMkLst>
            <pc:docMk/>
            <pc:sldMk cId="1487402145" sldId="311"/>
            <ac:spMk id="3" creationId="{3FF7C135-057C-18AC-58C5-67C5845A6B18}"/>
          </ac:spMkLst>
        </pc:spChg>
        <pc:spChg chg="mod">
          <ac:chgData name="Wyatt Michael Watson" userId="S::wmw47@nau.edu::7d4ebdf7-9904-4cc3-927d-221c9f471ec8" providerId="AD" clId="Web-{0BC92EA1-9848-4692-875E-79EDFE16F47A}" dt="2023-04-09T21:07:34.133" v="562" actId="14100"/>
          <ac:spMkLst>
            <pc:docMk/>
            <pc:sldMk cId="1487402145" sldId="311"/>
            <ac:spMk id="4" creationId="{347B9713-179E-1267-DE2C-54B168C6928B}"/>
          </ac:spMkLst>
        </pc:spChg>
      </pc:sldChg>
      <pc:sldChg chg="addSp delSp modSp">
        <pc:chgData name="Wyatt Michael Watson" userId="S::wmw47@nau.edu::7d4ebdf7-9904-4cc3-927d-221c9f471ec8" providerId="AD" clId="Web-{0BC92EA1-9848-4692-875E-79EDFE16F47A}" dt="2023-04-09T21:40:00.909" v="1197" actId="20577"/>
        <pc:sldMkLst>
          <pc:docMk/>
          <pc:sldMk cId="2295627853" sldId="312"/>
        </pc:sldMkLst>
        <pc:spChg chg="mod">
          <ac:chgData name="Wyatt Michael Watson" userId="S::wmw47@nau.edu::7d4ebdf7-9904-4cc3-927d-221c9f471ec8" providerId="AD" clId="Web-{0BC92EA1-9848-4692-875E-79EDFE16F47A}" dt="2023-04-09T21:40:00.909" v="1197" actId="20577"/>
          <ac:spMkLst>
            <pc:docMk/>
            <pc:sldMk cId="2295627853" sldId="312"/>
            <ac:spMk id="2" creationId="{F72214A8-E5A8-F571-46C6-92CD7C2C6764}"/>
          </ac:spMkLst>
        </pc:spChg>
        <pc:spChg chg="mod">
          <ac:chgData name="Wyatt Michael Watson" userId="S::wmw47@nau.edu::7d4ebdf7-9904-4cc3-927d-221c9f471ec8" providerId="AD" clId="Web-{0BC92EA1-9848-4692-875E-79EDFE16F47A}" dt="2023-04-09T20:17:09.388" v="164" actId="20577"/>
          <ac:spMkLst>
            <pc:docMk/>
            <pc:sldMk cId="2295627853" sldId="312"/>
            <ac:spMk id="3" creationId="{0490F133-A7C6-2A91-B544-3BB1F0FAA2DC}"/>
          </ac:spMkLst>
        </pc:spChg>
        <pc:spChg chg="add mod">
          <ac:chgData name="Wyatt Michael Watson" userId="S::wmw47@nau.edu::7d4ebdf7-9904-4cc3-927d-221c9f471ec8" providerId="AD" clId="Web-{0BC92EA1-9848-4692-875E-79EDFE16F47A}" dt="2023-04-09T20:17:01.919" v="160" actId="1076"/>
          <ac:spMkLst>
            <pc:docMk/>
            <pc:sldMk cId="2295627853" sldId="312"/>
            <ac:spMk id="7" creationId="{0A888DE3-9499-5AB6-9D86-8B2691268D8F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06:56.162" v="556" actId="1076"/>
          <ac:spMkLst>
            <pc:docMk/>
            <pc:sldMk cId="2295627853" sldId="312"/>
            <ac:spMk id="8" creationId="{04861525-E8BB-E682-F2CD-7B34FC6FF48E}"/>
          </ac:spMkLst>
        </pc:spChg>
        <pc:spChg chg="mod">
          <ac:chgData name="Wyatt Michael Watson" userId="S::wmw47@nau.edu::7d4ebdf7-9904-4cc3-927d-221c9f471ec8" providerId="AD" clId="Web-{0BC92EA1-9848-4692-875E-79EDFE16F47A}" dt="2023-04-09T21:06:45.756" v="553" actId="14100"/>
          <ac:spMkLst>
            <pc:docMk/>
            <pc:sldMk cId="2295627853" sldId="312"/>
            <ac:spMk id="12" creationId="{8ACACE47-6569-6A24-34C3-4A9C6DEAB29C}"/>
          </ac:spMkLst>
        </pc:spChg>
        <pc:spChg chg="add del">
          <ac:chgData name="Wyatt Michael Watson" userId="S::wmw47@nau.edu::7d4ebdf7-9904-4cc3-927d-221c9f471ec8" providerId="AD" clId="Web-{0BC92EA1-9848-4692-875E-79EDFE16F47A}" dt="2023-04-09T21:30:15.684" v="1050"/>
          <ac:spMkLst>
            <pc:docMk/>
            <pc:sldMk cId="2295627853" sldId="312"/>
            <ac:spMk id="15" creationId="{96001436-08E6-1F54-F79C-601570DA092A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30:59.091" v="1086" actId="14100"/>
          <ac:spMkLst>
            <pc:docMk/>
            <pc:sldMk cId="2295627853" sldId="312"/>
            <ac:spMk id="16" creationId="{C767516C-9FD7-2382-1936-69E5AC7469E9}"/>
          </ac:spMkLst>
        </pc:spChg>
        <pc:picChg chg="add mod ord modCrop">
          <ac:chgData name="Wyatt Michael Watson" userId="S::wmw47@nau.edu::7d4ebdf7-9904-4cc3-927d-221c9f471ec8" providerId="AD" clId="Web-{0BC92EA1-9848-4692-875E-79EDFE16F47A}" dt="2023-04-09T21:06:52.131" v="555" actId="1076"/>
          <ac:picMkLst>
            <pc:docMk/>
            <pc:sldMk cId="2295627853" sldId="312"/>
            <ac:picMk id="4" creationId="{82B73C5D-BA7C-92C1-4308-1B6E2ED682B6}"/>
          </ac:picMkLst>
        </pc:picChg>
        <pc:picChg chg="add mod">
          <ac:chgData name="Wyatt Michael Watson" userId="S::wmw47@nau.edu::7d4ebdf7-9904-4cc3-927d-221c9f471ec8" providerId="AD" clId="Web-{0BC92EA1-9848-4692-875E-79EDFE16F47A}" dt="2023-04-09T21:06:49.272" v="554" actId="1076"/>
          <ac:picMkLst>
            <pc:docMk/>
            <pc:sldMk cId="2295627853" sldId="312"/>
            <ac:picMk id="5" creationId="{18F828EC-1FAB-1856-5EFF-72252CBFBD81}"/>
          </ac:picMkLst>
        </pc:picChg>
        <pc:cxnChg chg="add mod">
          <ac:chgData name="Wyatt Michael Watson" userId="S::wmw47@nau.edu::7d4ebdf7-9904-4cc3-927d-221c9f471ec8" providerId="AD" clId="Web-{0BC92EA1-9848-4692-875E-79EDFE16F47A}" dt="2023-04-09T21:07:20.226" v="560" actId="14100"/>
          <ac:cxnSpMkLst>
            <pc:docMk/>
            <pc:sldMk cId="2295627853" sldId="312"/>
            <ac:cxnSpMk id="6" creationId="{5F7909F9-EF54-BE2C-973C-135BD515679B}"/>
          </ac:cxnSpMkLst>
        </pc:cxnChg>
        <pc:cxnChg chg="add mod">
          <ac:chgData name="Wyatt Michael Watson" userId="S::wmw47@nau.edu::7d4ebdf7-9904-4cc3-927d-221c9f471ec8" providerId="AD" clId="Web-{0BC92EA1-9848-4692-875E-79EDFE16F47A}" dt="2023-04-09T21:06:58.069" v="557" actId="14100"/>
          <ac:cxnSpMkLst>
            <pc:docMk/>
            <pc:sldMk cId="2295627853" sldId="312"/>
            <ac:cxnSpMk id="9" creationId="{5FC0703A-A45A-63BC-7BF0-707B0109CD8F}"/>
          </ac:cxnSpMkLst>
        </pc:cxnChg>
        <pc:cxnChg chg="add del mod">
          <ac:chgData name="Wyatt Michael Watson" userId="S::wmw47@nau.edu::7d4ebdf7-9904-4cc3-927d-221c9f471ec8" providerId="AD" clId="Web-{0BC92EA1-9848-4692-875E-79EDFE16F47A}" dt="2023-04-09T20:36:44.823" v="232"/>
          <ac:cxnSpMkLst>
            <pc:docMk/>
            <pc:sldMk cId="2295627853" sldId="312"/>
            <ac:cxnSpMk id="13" creationId="{3E84A59D-CAE4-8F53-6B76-3405C0A1D756}"/>
          </ac:cxnSpMkLst>
        </pc:cxnChg>
      </pc:sldChg>
      <pc:sldChg chg="addSp delSp modSp">
        <pc:chgData name="Wyatt Michael Watson" userId="S::wmw47@nau.edu::7d4ebdf7-9904-4cc3-927d-221c9f471ec8" providerId="AD" clId="Web-{0BC92EA1-9848-4692-875E-79EDFE16F47A}" dt="2023-04-09T21:39:53.893" v="1196" actId="20577"/>
        <pc:sldMkLst>
          <pc:docMk/>
          <pc:sldMk cId="3059202102" sldId="313"/>
        </pc:sldMkLst>
        <pc:spChg chg="mod">
          <ac:chgData name="Wyatt Michael Watson" userId="S::wmw47@nau.edu::7d4ebdf7-9904-4cc3-927d-221c9f471ec8" providerId="AD" clId="Web-{0BC92EA1-9848-4692-875E-79EDFE16F47A}" dt="2023-04-09T21:39:53.893" v="1196" actId="20577"/>
          <ac:spMkLst>
            <pc:docMk/>
            <pc:sldMk cId="3059202102" sldId="313"/>
            <ac:spMk id="2" creationId="{51AE95DA-2C35-CF6D-9D24-FA1FE5E4B708}"/>
          </ac:spMkLst>
        </pc:spChg>
        <pc:spChg chg="add del">
          <ac:chgData name="Wyatt Michael Watson" userId="S::wmw47@nau.edu::7d4ebdf7-9904-4cc3-927d-221c9f471ec8" providerId="AD" clId="Web-{0BC92EA1-9848-4692-875E-79EDFE16F47A}" dt="2023-04-09T21:06:31.787" v="550"/>
          <ac:spMkLst>
            <pc:docMk/>
            <pc:sldMk cId="3059202102" sldId="313"/>
            <ac:spMk id="6" creationId="{2649EBD7-1655-0536-B430-2B361FA1C547}"/>
          </ac:spMkLst>
        </pc:spChg>
        <pc:spChg chg="mod">
          <ac:chgData name="Wyatt Michael Watson" userId="S::wmw47@nau.edu::7d4ebdf7-9904-4cc3-927d-221c9f471ec8" providerId="AD" clId="Web-{0BC92EA1-9848-4692-875E-79EDFE16F47A}" dt="2023-04-09T21:23:55.638" v="1034" actId="1076"/>
          <ac:spMkLst>
            <pc:docMk/>
            <pc:sldMk cId="3059202102" sldId="313"/>
            <ac:spMk id="6" creationId="{BEA1B624-4D70-DE05-0113-E1D9AB3EA493}"/>
          </ac:spMkLst>
        </pc:spChg>
        <pc:spChg chg="mod">
          <ac:chgData name="Wyatt Michael Watson" userId="S::wmw47@nau.edu::7d4ebdf7-9904-4cc3-927d-221c9f471ec8" providerId="AD" clId="Web-{0BC92EA1-9848-4692-875E-79EDFE16F47A}" dt="2023-04-09T21:23:55.638" v="1035" actId="1076"/>
          <ac:spMkLst>
            <pc:docMk/>
            <pc:sldMk cId="3059202102" sldId="313"/>
            <ac:spMk id="7" creationId="{4E293095-0503-2143-6A7E-16853DCB4363}"/>
          </ac:spMkLst>
        </pc:spChg>
        <pc:spChg chg="add">
          <ac:chgData name="Wyatt Michael Watson" userId="S::wmw47@nau.edu::7d4ebdf7-9904-4cc3-927d-221c9f471ec8" providerId="AD" clId="Web-{0BC92EA1-9848-4692-875E-79EDFE16F47A}" dt="2023-04-09T21:06:35.537" v="551"/>
          <ac:spMkLst>
            <pc:docMk/>
            <pc:sldMk cId="3059202102" sldId="313"/>
            <ac:spMk id="8" creationId="{CB81B2E9-C0A5-E0E9-E65F-CB0FA7152C40}"/>
          </ac:spMkLst>
        </pc:spChg>
      </pc:sldChg>
      <pc:sldChg chg="addSp delSp modSp">
        <pc:chgData name="Wyatt Michael Watson" userId="S::wmw47@nau.edu::7d4ebdf7-9904-4cc3-927d-221c9f471ec8" providerId="AD" clId="Web-{0BC92EA1-9848-4692-875E-79EDFE16F47A}" dt="2023-04-09T21:39:33.611" v="1190" actId="20577"/>
        <pc:sldMkLst>
          <pc:docMk/>
          <pc:sldMk cId="388280667" sldId="314"/>
        </pc:sldMkLst>
        <pc:spChg chg="mod">
          <ac:chgData name="Wyatt Michael Watson" userId="S::wmw47@nau.edu::7d4ebdf7-9904-4cc3-927d-221c9f471ec8" providerId="AD" clId="Web-{0BC92EA1-9848-4692-875E-79EDFE16F47A}" dt="2023-04-09T21:39:33.611" v="1190" actId="20577"/>
          <ac:spMkLst>
            <pc:docMk/>
            <pc:sldMk cId="388280667" sldId="314"/>
            <ac:spMk id="2" creationId="{ACD64E56-2FEE-6CE6-08F2-A3143E32873B}"/>
          </ac:spMkLst>
        </pc:spChg>
        <pc:spChg chg="mod">
          <ac:chgData name="Wyatt Michael Watson" userId="S::wmw47@nau.edu::7d4ebdf7-9904-4cc3-927d-221c9f471ec8" providerId="AD" clId="Web-{0BC92EA1-9848-4692-875E-79EDFE16F47A}" dt="2023-04-09T21:23:20.340" v="1014" actId="1076"/>
          <ac:spMkLst>
            <pc:docMk/>
            <pc:sldMk cId="388280667" sldId="314"/>
            <ac:spMk id="3" creationId="{BC250944-D6A1-3C21-1B46-92478C972BD2}"/>
          </ac:spMkLst>
        </pc:spChg>
        <pc:spChg chg="mod">
          <ac:chgData name="Wyatt Michael Watson" userId="S::wmw47@nau.edu::7d4ebdf7-9904-4cc3-927d-221c9f471ec8" providerId="AD" clId="Web-{0BC92EA1-9848-4692-875E-79EDFE16F47A}" dt="2023-04-09T21:23:20.356" v="1015" actId="1076"/>
          <ac:spMkLst>
            <pc:docMk/>
            <pc:sldMk cId="388280667" sldId="314"/>
            <ac:spMk id="4" creationId="{662076B1-2DEF-6ECE-DA90-AA3CF1A5FA6B}"/>
          </ac:spMkLst>
        </pc:spChg>
        <pc:spChg chg="add del">
          <ac:chgData name="Wyatt Michael Watson" userId="S::wmw47@nau.edu::7d4ebdf7-9904-4cc3-927d-221c9f471ec8" providerId="AD" clId="Web-{0BC92EA1-9848-4692-875E-79EDFE16F47A}" dt="2023-04-09T20:56:25.061" v="455"/>
          <ac:spMkLst>
            <pc:docMk/>
            <pc:sldMk cId="388280667" sldId="314"/>
            <ac:spMk id="4" creationId="{72B71E12-2F7E-C77A-21BE-F2105C1B020D}"/>
          </ac:spMkLst>
        </pc:spChg>
        <pc:spChg chg="mod">
          <ac:chgData name="Wyatt Michael Watson" userId="S::wmw47@nau.edu::7d4ebdf7-9904-4cc3-927d-221c9f471ec8" providerId="AD" clId="Web-{0BC92EA1-9848-4692-875E-79EDFE16F47A}" dt="2023-04-09T21:23:20.356" v="1016" actId="1076"/>
          <ac:spMkLst>
            <pc:docMk/>
            <pc:sldMk cId="388280667" sldId="314"/>
            <ac:spMk id="5" creationId="{ADA3112A-A16E-2A45-3A48-82508D647B8D}"/>
          </ac:spMkLst>
        </pc:spChg>
        <pc:spChg chg="mod">
          <ac:chgData name="Wyatt Michael Watson" userId="S::wmw47@nau.edu::7d4ebdf7-9904-4cc3-927d-221c9f471ec8" providerId="AD" clId="Web-{0BC92EA1-9848-4692-875E-79EDFE16F47A}" dt="2023-04-09T21:23:20.356" v="1017" actId="1076"/>
          <ac:spMkLst>
            <pc:docMk/>
            <pc:sldMk cId="388280667" sldId="314"/>
            <ac:spMk id="7" creationId="{8D831EA5-4A35-B038-0E0E-C5D115A103B4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06:17.192" v="548" actId="14100"/>
          <ac:spMkLst>
            <pc:docMk/>
            <pc:sldMk cId="388280667" sldId="314"/>
            <ac:spMk id="8" creationId="{DD189642-AF9B-FF3F-4D3E-3A54218A18B5}"/>
          </ac:spMkLst>
        </pc:spChg>
        <pc:spChg chg="mod">
          <ac:chgData name="Wyatt Michael Watson" userId="S::wmw47@nau.edu::7d4ebdf7-9904-4cc3-927d-221c9f471ec8" providerId="AD" clId="Web-{0BC92EA1-9848-4692-875E-79EDFE16F47A}" dt="2023-04-09T21:23:20.356" v="1018" actId="1076"/>
          <ac:spMkLst>
            <pc:docMk/>
            <pc:sldMk cId="388280667" sldId="314"/>
            <ac:spMk id="9" creationId="{BBE7CB71-0FA0-BB9A-1154-F0FE3D489912}"/>
          </ac:spMkLst>
        </pc:spChg>
        <pc:spChg chg="mod">
          <ac:chgData name="Wyatt Michael Watson" userId="S::wmw47@nau.edu::7d4ebdf7-9904-4cc3-927d-221c9f471ec8" providerId="AD" clId="Web-{0BC92EA1-9848-4692-875E-79EDFE16F47A}" dt="2023-04-09T21:23:20.371" v="1019" actId="1076"/>
          <ac:spMkLst>
            <pc:docMk/>
            <pc:sldMk cId="388280667" sldId="314"/>
            <ac:spMk id="11" creationId="{1EF54CE9-3192-B385-1391-8676AE6319A8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4:49.946" v="858" actId="20577"/>
          <ac:spMkLst>
            <pc:docMk/>
            <pc:sldMk cId="388280667" sldId="314"/>
            <ac:spMk id="15" creationId="{CBF56923-00E5-C32D-49E2-88488F04C833}"/>
          </ac:spMkLst>
        </pc:spChg>
        <pc:spChg chg="mod">
          <ac:chgData name="Wyatt Michael Watson" userId="S::wmw47@nau.edu::7d4ebdf7-9904-4cc3-927d-221c9f471ec8" providerId="AD" clId="Web-{0BC92EA1-9848-4692-875E-79EDFE16F47A}" dt="2023-04-09T20:57:54.299" v="481" actId="1076"/>
          <ac:spMkLst>
            <pc:docMk/>
            <pc:sldMk cId="388280667" sldId="314"/>
            <ac:spMk id="18" creationId="{D1D5F350-237E-F03F-AA0E-5A9F8D5852AE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4:43.946" v="848" actId="20577"/>
          <ac:spMkLst>
            <pc:docMk/>
            <pc:sldMk cId="388280667" sldId="314"/>
            <ac:spMk id="19" creationId="{80F47D9A-5632-0291-6A01-603D4FCCF6CF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5:08.275" v="880" actId="20577"/>
          <ac:spMkLst>
            <pc:docMk/>
            <pc:sldMk cId="388280667" sldId="314"/>
            <ac:spMk id="20" creationId="{E79716FC-71BD-4203-5C8C-AFE934823CE1}"/>
          </ac:spMkLst>
        </pc:spChg>
        <pc:picChg chg="mod">
          <ac:chgData name="Wyatt Michael Watson" userId="S::wmw47@nau.edu::7d4ebdf7-9904-4cc3-927d-221c9f471ec8" providerId="AD" clId="Web-{0BC92EA1-9848-4692-875E-79EDFE16F47A}" dt="2023-04-09T21:00:16.601" v="497" actId="1076"/>
          <ac:picMkLst>
            <pc:docMk/>
            <pc:sldMk cId="388280667" sldId="314"/>
            <ac:picMk id="4" creationId="{4BC5263E-9486-EFC6-92F9-E6471CA2B593}"/>
          </ac:picMkLst>
        </pc:picChg>
        <pc:picChg chg="mod">
          <ac:chgData name="Wyatt Michael Watson" userId="S::wmw47@nau.edu::7d4ebdf7-9904-4cc3-927d-221c9f471ec8" providerId="AD" clId="Web-{0BC92EA1-9848-4692-875E-79EDFE16F47A}" dt="2023-04-09T20:59:44.115" v="492" actId="1076"/>
          <ac:picMkLst>
            <pc:docMk/>
            <pc:sldMk cId="388280667" sldId="314"/>
            <ac:picMk id="5" creationId="{8D201FF0-B17B-E192-FFB6-8E2E3ABB696F}"/>
          </ac:picMkLst>
        </pc:picChg>
        <pc:picChg chg="mod">
          <ac:chgData name="Wyatt Michael Watson" userId="S::wmw47@nau.edu::7d4ebdf7-9904-4cc3-927d-221c9f471ec8" providerId="AD" clId="Web-{0BC92EA1-9848-4692-875E-79EDFE16F47A}" dt="2023-04-09T21:13:56.382" v="792" actId="1076"/>
          <ac:picMkLst>
            <pc:docMk/>
            <pc:sldMk cId="388280667" sldId="314"/>
            <ac:picMk id="6" creationId="{C05A31E0-3DA2-32D0-C31B-1A072C5DE6A0}"/>
          </ac:picMkLst>
        </pc:picChg>
        <pc:picChg chg="mod">
          <ac:chgData name="Wyatt Michael Watson" userId="S::wmw47@nau.edu::7d4ebdf7-9904-4cc3-927d-221c9f471ec8" providerId="AD" clId="Web-{0BC92EA1-9848-4692-875E-79EDFE16F47A}" dt="2023-04-09T20:59:42.724" v="491" actId="1076"/>
          <ac:picMkLst>
            <pc:docMk/>
            <pc:sldMk cId="388280667" sldId="314"/>
            <ac:picMk id="7" creationId="{9176F53F-6751-DA03-D81E-D05CB2AED304}"/>
          </ac:picMkLst>
        </pc:picChg>
        <pc:picChg chg="mod modCrop">
          <ac:chgData name="Wyatt Michael Watson" userId="S::wmw47@nau.edu::7d4ebdf7-9904-4cc3-927d-221c9f471ec8" providerId="AD" clId="Web-{0BC92EA1-9848-4692-875E-79EDFE16F47A}" dt="2023-04-09T20:59:16.848" v="488" actId="1076"/>
          <ac:picMkLst>
            <pc:docMk/>
            <pc:sldMk cId="388280667" sldId="314"/>
            <ac:picMk id="9" creationId="{E6C5B382-F610-576B-B3CD-57FC8628ED90}"/>
          </ac:picMkLst>
        </pc:picChg>
        <pc:picChg chg="mod">
          <ac:chgData name="Wyatt Michael Watson" userId="S::wmw47@nau.edu::7d4ebdf7-9904-4cc3-927d-221c9f471ec8" providerId="AD" clId="Web-{0BC92EA1-9848-4692-875E-79EDFE16F47A}" dt="2023-04-09T20:59:46.084" v="493" actId="1076"/>
          <ac:picMkLst>
            <pc:docMk/>
            <pc:sldMk cId="388280667" sldId="314"/>
            <ac:picMk id="11" creationId="{5A6E7E2A-0943-19D6-442A-CB79FF9FB65D}"/>
          </ac:picMkLst>
        </pc:picChg>
        <pc:picChg chg="mod modCrop">
          <ac:chgData name="Wyatt Michael Watson" userId="S::wmw47@nau.edu::7d4ebdf7-9904-4cc3-927d-221c9f471ec8" providerId="AD" clId="Web-{0BC92EA1-9848-4692-875E-79EDFE16F47A}" dt="2023-04-09T20:58:11.549" v="485" actId="14100"/>
          <ac:picMkLst>
            <pc:docMk/>
            <pc:sldMk cId="388280667" sldId="314"/>
            <ac:picMk id="13" creationId="{C006F5F5-4CC7-47AB-8CE6-DFFCA376248B}"/>
          </ac:picMkLst>
        </pc:picChg>
        <pc:picChg chg="mod">
          <ac:chgData name="Wyatt Michael Watson" userId="S::wmw47@nau.edu::7d4ebdf7-9904-4cc3-927d-221c9f471ec8" providerId="AD" clId="Web-{0BC92EA1-9848-4692-875E-79EDFE16F47A}" dt="2023-04-09T21:23:24.387" v="1020" actId="1076"/>
          <ac:picMkLst>
            <pc:docMk/>
            <pc:sldMk cId="388280667" sldId="314"/>
            <ac:picMk id="21" creationId="{80524611-5B92-F65A-0A4D-930C8A2E06C3}"/>
          </ac:picMkLst>
        </pc:picChg>
        <pc:picChg chg="mod modCrop">
          <ac:chgData name="Wyatt Michael Watson" userId="S::wmw47@nau.edu::7d4ebdf7-9904-4cc3-927d-221c9f471ec8" providerId="AD" clId="Web-{0BC92EA1-9848-4692-875E-79EDFE16F47A}" dt="2023-04-09T21:15:13.463" v="881" actId="1076"/>
          <ac:picMkLst>
            <pc:docMk/>
            <pc:sldMk cId="388280667" sldId="314"/>
            <ac:picMk id="22" creationId="{CE80DD7C-61D1-450E-43E8-4649FF581A73}"/>
          </ac:picMkLst>
        </pc:picChg>
      </pc:sldChg>
      <pc:sldChg chg="addSp delSp modSp">
        <pc:chgData name="Wyatt Michael Watson" userId="S::wmw47@nau.edu::7d4ebdf7-9904-4cc3-927d-221c9f471ec8" providerId="AD" clId="Web-{0BC92EA1-9848-4692-875E-79EDFE16F47A}" dt="2023-04-09T21:39:09.860" v="1185" actId="20577"/>
        <pc:sldMkLst>
          <pc:docMk/>
          <pc:sldMk cId="590545061" sldId="315"/>
        </pc:sldMkLst>
        <pc:spChg chg="mod">
          <ac:chgData name="Wyatt Michael Watson" userId="S::wmw47@nau.edu::7d4ebdf7-9904-4cc3-927d-221c9f471ec8" providerId="AD" clId="Web-{0BC92EA1-9848-4692-875E-79EDFE16F47A}" dt="2023-04-09T21:39:09.860" v="1185" actId="20577"/>
          <ac:spMkLst>
            <pc:docMk/>
            <pc:sldMk cId="590545061" sldId="315"/>
            <ac:spMk id="2" creationId="{FEB1736F-C304-EE4C-E0A0-2296947A2F2C}"/>
          </ac:spMkLst>
        </pc:spChg>
        <pc:spChg chg="del">
          <ac:chgData name="Wyatt Michael Watson" userId="S::wmw47@nau.edu::7d4ebdf7-9904-4cc3-927d-221c9f471ec8" providerId="AD" clId="Web-{0BC92EA1-9848-4692-875E-79EDFE16F47A}" dt="2023-04-09T20:46:33.769" v="317"/>
          <ac:spMkLst>
            <pc:docMk/>
            <pc:sldMk cId="590545061" sldId="315"/>
            <ac:spMk id="3" creationId="{94FDACAE-2B1C-D289-F0BA-61E6E44A83D5}"/>
          </ac:spMkLst>
        </pc:spChg>
        <pc:spChg chg="add del">
          <ac:chgData name="Wyatt Michael Watson" userId="S::wmw47@nau.edu::7d4ebdf7-9904-4cc3-927d-221c9f471ec8" providerId="AD" clId="Web-{0BC92EA1-9848-4692-875E-79EDFE16F47A}" dt="2023-04-09T20:21:59.367" v="208"/>
          <ac:spMkLst>
            <pc:docMk/>
            <pc:sldMk cId="590545061" sldId="315"/>
            <ac:spMk id="6" creationId="{2092E2DC-E24B-2F47-1C28-DA5CE209567A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06:04.723" v="546" actId="1076"/>
          <ac:spMkLst>
            <pc:docMk/>
            <pc:sldMk cId="590545061" sldId="315"/>
            <ac:spMk id="10" creationId="{6017A288-9D24-086B-5C4B-3B3270048188}"/>
          </ac:spMkLst>
        </pc:spChg>
        <pc:spChg chg="add del mod">
          <ac:chgData name="Wyatt Michael Watson" userId="S::wmw47@nau.edu::7d4ebdf7-9904-4cc3-927d-221c9f471ec8" providerId="AD" clId="Web-{0BC92EA1-9848-4692-875E-79EDFE16F47A}" dt="2023-04-09T20:46:51.113" v="320"/>
          <ac:spMkLst>
            <pc:docMk/>
            <pc:sldMk cId="590545061" sldId="315"/>
            <ac:spMk id="13" creationId="{1303AE66-2624-CEEE-738A-8585ECD24D65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1:17.344" v="680" actId="14100"/>
          <ac:spMkLst>
            <pc:docMk/>
            <pc:sldMk cId="590545061" sldId="315"/>
            <ac:spMk id="15" creationId="{0F84C99D-700D-6EEB-88EC-1D0D75439FD8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1:02.859" v="677" actId="20577"/>
          <ac:spMkLst>
            <pc:docMk/>
            <pc:sldMk cId="590545061" sldId="315"/>
            <ac:spMk id="19" creationId="{2D01F921-6D76-909D-E59B-246C13CB3A45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3:20.052" v="777" actId="20577"/>
          <ac:spMkLst>
            <pc:docMk/>
            <pc:sldMk cId="590545061" sldId="315"/>
            <ac:spMk id="20" creationId="{65D9DFC4-B531-0777-6472-CCAA7C6668E2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3:29.896" v="789" actId="20577"/>
          <ac:spMkLst>
            <pc:docMk/>
            <pc:sldMk cId="590545061" sldId="315"/>
            <ac:spMk id="21" creationId="{56196E49-F864-1222-0364-A427F347251C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2:48.098" v="764" actId="20577"/>
          <ac:spMkLst>
            <pc:docMk/>
            <pc:sldMk cId="590545061" sldId="315"/>
            <ac:spMk id="22" creationId="{CB83463C-8CC4-6F8A-586D-4C78D60976DA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12:18.174" v="713" actId="20577"/>
          <ac:spMkLst>
            <pc:docMk/>
            <pc:sldMk cId="590545061" sldId="315"/>
            <ac:spMk id="23" creationId="{585555C8-1300-54C5-0130-A9D4F1D01A8C}"/>
          </ac:spMkLst>
        </pc:spChg>
        <pc:picChg chg="mod modCrop">
          <ac:chgData name="Wyatt Michael Watson" userId="S::wmw47@nau.edu::7d4ebdf7-9904-4cc3-927d-221c9f471ec8" providerId="AD" clId="Web-{0BC92EA1-9848-4692-875E-79EDFE16F47A}" dt="2023-04-09T21:11:40.392" v="685"/>
          <ac:picMkLst>
            <pc:docMk/>
            <pc:sldMk cId="590545061" sldId="315"/>
            <ac:picMk id="5" creationId="{A5FE3510-F83E-D90B-0958-321A1B40639C}"/>
          </ac:picMkLst>
        </pc:picChg>
        <pc:picChg chg="mod">
          <ac:chgData name="Wyatt Michael Watson" userId="S::wmw47@nau.edu::7d4ebdf7-9904-4cc3-927d-221c9f471ec8" providerId="AD" clId="Web-{0BC92EA1-9848-4692-875E-79EDFE16F47A}" dt="2023-04-09T21:11:33.782" v="683" actId="1076"/>
          <ac:picMkLst>
            <pc:docMk/>
            <pc:sldMk cId="590545061" sldId="315"/>
            <ac:picMk id="7" creationId="{34DCF117-132E-E2EC-B2F8-FBC43882CBC1}"/>
          </ac:picMkLst>
        </pc:picChg>
        <pc:picChg chg="mod">
          <ac:chgData name="Wyatt Michael Watson" userId="S::wmw47@nau.edu::7d4ebdf7-9904-4cc3-927d-221c9f471ec8" providerId="AD" clId="Web-{0BC92EA1-9848-4692-875E-79EDFE16F47A}" dt="2023-04-09T20:47:59.475" v="339" actId="1076"/>
          <ac:picMkLst>
            <pc:docMk/>
            <pc:sldMk cId="590545061" sldId="315"/>
            <ac:picMk id="9" creationId="{99CA1086-B2D9-28C8-734D-4B6577FEA684}"/>
          </ac:picMkLst>
        </pc:picChg>
        <pc:picChg chg="add mod">
          <ac:chgData name="Wyatt Michael Watson" userId="S::wmw47@nau.edu::7d4ebdf7-9904-4cc3-927d-221c9f471ec8" providerId="AD" clId="Web-{0BC92EA1-9848-4692-875E-79EDFE16F47A}" dt="2023-04-09T21:11:27.891" v="681" actId="1076"/>
          <ac:picMkLst>
            <pc:docMk/>
            <pc:sldMk cId="590545061" sldId="315"/>
            <ac:picMk id="11" creationId="{D4864546-FF69-CA1C-A25B-51416A2293F4}"/>
          </ac:picMkLst>
        </pc:picChg>
        <pc:picChg chg="add mod">
          <ac:chgData name="Wyatt Michael Watson" userId="S::wmw47@nau.edu::7d4ebdf7-9904-4cc3-927d-221c9f471ec8" providerId="AD" clId="Web-{0BC92EA1-9848-4692-875E-79EDFE16F47A}" dt="2023-04-09T20:48:54.384" v="346" actId="1076"/>
          <ac:picMkLst>
            <pc:docMk/>
            <pc:sldMk cId="590545061" sldId="315"/>
            <ac:picMk id="14" creationId="{1B6B5E8D-ABA8-AF33-9185-7DEE0D742EDF}"/>
          </ac:picMkLst>
        </pc:picChg>
        <pc:cxnChg chg="add mod">
          <ac:chgData name="Wyatt Michael Watson" userId="S::wmw47@nau.edu::7d4ebdf7-9904-4cc3-927d-221c9f471ec8" providerId="AD" clId="Web-{0BC92EA1-9848-4692-875E-79EDFE16F47A}" dt="2023-04-09T21:13:42.287" v="791" actId="14100"/>
          <ac:cxnSpMkLst>
            <pc:docMk/>
            <pc:sldMk cId="590545061" sldId="315"/>
            <ac:cxnSpMk id="17" creationId="{78EE9982-7717-44C1-E8AB-489C21ABBBEA}"/>
          </ac:cxnSpMkLst>
        </pc:cxnChg>
      </pc:sldChg>
      <pc:sldChg chg="addSp modSp add del">
        <pc:chgData name="Wyatt Michael Watson" userId="S::wmw47@nau.edu::7d4ebdf7-9904-4cc3-927d-221c9f471ec8" providerId="AD" clId="Web-{0BC92EA1-9848-4692-875E-79EDFE16F47A}" dt="2023-04-09T21:29:11.290" v="1048"/>
        <pc:sldMkLst>
          <pc:docMk/>
          <pc:sldMk cId="3495628061" sldId="316"/>
        </pc:sldMkLst>
        <pc:spChg chg="add mod">
          <ac:chgData name="Wyatt Michael Watson" userId="S::wmw47@nau.edu::7d4ebdf7-9904-4cc3-927d-221c9f471ec8" providerId="AD" clId="Web-{0BC92EA1-9848-4692-875E-79EDFE16F47A}" dt="2023-04-09T21:08:58.448" v="584" actId="1076"/>
          <ac:spMkLst>
            <pc:docMk/>
            <pc:sldMk cId="3495628061" sldId="316"/>
            <ac:spMk id="5" creationId="{F59F77AB-5E49-C61F-1184-557C72188A89}"/>
          </ac:spMkLst>
        </pc:spChg>
      </pc:sldChg>
      <pc:sldChg chg="addSp modSp">
        <pc:chgData name="Wyatt Michael Watson" userId="S::wmw47@nau.edu::7d4ebdf7-9904-4cc3-927d-221c9f471ec8" providerId="AD" clId="Web-{0BC92EA1-9848-4692-875E-79EDFE16F47A}" dt="2023-04-09T21:33:11.393" v="1171"/>
        <pc:sldMkLst>
          <pc:docMk/>
          <pc:sldMk cId="757154269" sldId="317"/>
        </pc:sldMkLst>
        <pc:spChg chg="mod ord">
          <ac:chgData name="Wyatt Michael Watson" userId="S::wmw47@nau.edu::7d4ebdf7-9904-4cc3-927d-221c9f471ec8" providerId="AD" clId="Web-{0BC92EA1-9848-4692-875E-79EDFE16F47A}" dt="2023-04-09T21:33:11.393" v="1171"/>
          <ac:spMkLst>
            <pc:docMk/>
            <pc:sldMk cId="757154269" sldId="317"/>
            <ac:spMk id="3" creationId="{497D12B5-2801-C357-5404-7B3712AF8CD3}"/>
          </ac:spMkLst>
        </pc:spChg>
        <pc:spChg chg="mod">
          <ac:chgData name="Wyatt Michael Watson" userId="S::wmw47@nau.edu::7d4ebdf7-9904-4cc3-927d-221c9f471ec8" providerId="AD" clId="Web-{0BC92EA1-9848-4692-875E-79EDFE16F47A}" dt="2023-04-09T21:08:18.790" v="577" actId="14100"/>
          <ac:spMkLst>
            <pc:docMk/>
            <pc:sldMk cId="757154269" sldId="317"/>
            <ac:spMk id="4" creationId="{D9DCFCC6-7E40-E1EC-174E-367F31506A18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32:06.797" v="1127" actId="20577"/>
          <ac:spMkLst>
            <pc:docMk/>
            <pc:sldMk cId="757154269" sldId="317"/>
            <ac:spMk id="10" creationId="{9E734F91-5445-0179-A387-4243EC3BCD80}"/>
          </ac:spMkLst>
        </pc:spChg>
        <pc:spChg chg="add mod">
          <ac:chgData name="Wyatt Michael Watson" userId="S::wmw47@nau.edu::7d4ebdf7-9904-4cc3-927d-221c9f471ec8" providerId="AD" clId="Web-{0BC92EA1-9848-4692-875E-79EDFE16F47A}" dt="2023-04-09T21:32:33.736" v="1170" actId="1076"/>
          <ac:spMkLst>
            <pc:docMk/>
            <pc:sldMk cId="757154269" sldId="317"/>
            <ac:spMk id="12" creationId="{04804FEF-4729-60AD-8ADB-7A2EF0389A6C}"/>
          </ac:spMkLst>
        </pc:spChg>
        <pc:graphicFrameChg chg="mod">
          <ac:chgData name="Wyatt Michael Watson" userId="S::wmw47@nau.edu::7d4ebdf7-9904-4cc3-927d-221c9f471ec8" providerId="AD" clId="Web-{0BC92EA1-9848-4692-875E-79EDFE16F47A}" dt="2023-04-09T21:04:09.266" v="538" actId="1076"/>
          <ac:graphicFrameMkLst>
            <pc:docMk/>
            <pc:sldMk cId="757154269" sldId="317"/>
            <ac:graphicFrameMk id="6" creationId="{F90B84F2-0920-19B3-3BC9-174ADF6E5DF0}"/>
          </ac:graphicFrameMkLst>
        </pc:graphicFrameChg>
        <pc:picChg chg="add mod modCrop">
          <ac:chgData name="Wyatt Michael Watson" userId="S::wmw47@nau.edu::7d4ebdf7-9904-4cc3-927d-221c9f471ec8" providerId="AD" clId="Web-{0BC92EA1-9848-4692-875E-79EDFE16F47A}" dt="2023-04-09T21:31:22.436" v="1090" actId="1076"/>
          <ac:picMkLst>
            <pc:docMk/>
            <pc:sldMk cId="757154269" sldId="317"/>
            <ac:picMk id="7" creationId="{62224F1E-D61E-2F5F-9473-45D1FE0CCA3C}"/>
          </ac:picMkLst>
        </pc:picChg>
        <pc:picChg chg="add mod modCrop">
          <ac:chgData name="Wyatt Michael Watson" userId="S::wmw47@nau.edu::7d4ebdf7-9904-4cc3-927d-221c9f471ec8" providerId="AD" clId="Web-{0BC92EA1-9848-4692-875E-79EDFE16F47A}" dt="2023-04-09T21:04:02.625" v="536" actId="1076"/>
          <ac:picMkLst>
            <pc:docMk/>
            <pc:sldMk cId="757154269" sldId="317"/>
            <ac:picMk id="8" creationId="{EC297078-016E-D958-7F38-927B470C90C1}"/>
          </ac:picMkLst>
        </pc:picChg>
      </pc:sldChg>
      <pc:sldChg chg="modSp">
        <pc:chgData name="Wyatt Michael Watson" userId="S::wmw47@nau.edu::7d4ebdf7-9904-4cc3-927d-221c9f471ec8" providerId="AD" clId="Web-{0BC92EA1-9848-4692-875E-79EDFE16F47A}" dt="2023-04-09T21:27:35.271" v="1038" actId="1076"/>
        <pc:sldMkLst>
          <pc:docMk/>
          <pc:sldMk cId="478636963" sldId="318"/>
        </pc:sldMkLst>
        <pc:spChg chg="mod">
          <ac:chgData name="Wyatt Michael Watson" userId="S::wmw47@nau.edu::7d4ebdf7-9904-4cc3-927d-221c9f471ec8" providerId="AD" clId="Web-{0BC92EA1-9848-4692-875E-79EDFE16F47A}" dt="2023-04-09T21:27:35.271" v="1038" actId="1076"/>
          <ac:spMkLst>
            <pc:docMk/>
            <pc:sldMk cId="478636963" sldId="318"/>
            <ac:spMk id="2" creationId="{4C2960B4-2780-49D5-0EB9-2E74567AAAF4}"/>
          </ac:spMkLst>
        </pc:spChg>
        <pc:spChg chg="mod">
          <ac:chgData name="Wyatt Michael Watson" userId="S::wmw47@nau.edu::7d4ebdf7-9904-4cc3-927d-221c9f471ec8" providerId="AD" clId="Web-{0BC92EA1-9848-4692-875E-79EDFE16F47A}" dt="2023-04-09T21:23:37.872" v="1026" actId="1076"/>
          <ac:spMkLst>
            <pc:docMk/>
            <pc:sldMk cId="478636963" sldId="318"/>
            <ac:spMk id="3" creationId="{E9BCF044-EE1D-1FF9-01D5-AB3DFF08AC9E}"/>
          </ac:spMkLst>
        </pc:spChg>
        <pc:spChg chg="mod">
          <ac:chgData name="Wyatt Michael Watson" userId="S::wmw47@nau.edu::7d4ebdf7-9904-4cc3-927d-221c9f471ec8" providerId="AD" clId="Web-{0BC92EA1-9848-4692-875E-79EDFE16F47A}" dt="2023-04-09T21:23:37.872" v="1027" actId="1076"/>
          <ac:spMkLst>
            <pc:docMk/>
            <pc:sldMk cId="478636963" sldId="318"/>
            <ac:spMk id="4" creationId="{E23E5766-15C3-FEAB-41AC-BAF812CFB5A2}"/>
          </ac:spMkLst>
        </pc:spChg>
        <pc:spChg chg="mod">
          <ac:chgData name="Wyatt Michael Watson" userId="S::wmw47@nau.edu::7d4ebdf7-9904-4cc3-927d-221c9f471ec8" providerId="AD" clId="Web-{0BC92EA1-9848-4692-875E-79EDFE16F47A}" dt="2023-04-09T21:23:37.872" v="1028" actId="1076"/>
          <ac:spMkLst>
            <pc:docMk/>
            <pc:sldMk cId="478636963" sldId="318"/>
            <ac:spMk id="5" creationId="{B96B30BC-1285-EF0A-2A42-87B054E023A2}"/>
          </ac:spMkLst>
        </pc:spChg>
        <pc:picChg chg="mod">
          <ac:chgData name="Wyatt Michael Watson" userId="S::wmw47@nau.edu::7d4ebdf7-9904-4cc3-927d-221c9f471ec8" providerId="AD" clId="Web-{0BC92EA1-9848-4692-875E-79EDFE16F47A}" dt="2023-04-09T21:23:39.700" v="1029" actId="1076"/>
          <ac:picMkLst>
            <pc:docMk/>
            <pc:sldMk cId="478636963" sldId="318"/>
            <ac:picMk id="11" creationId="{F5551A58-EEA8-67A7-5309-4674ADCF94A5}"/>
          </ac:picMkLst>
        </pc:picChg>
      </pc:sldChg>
      <pc:sldChg chg="modSp add replId">
        <pc:chgData name="Wyatt Michael Watson" userId="S::wmw47@nau.edu::7d4ebdf7-9904-4cc3-927d-221c9f471ec8" providerId="AD" clId="Web-{0BC92EA1-9848-4692-875E-79EDFE16F47A}" dt="2023-04-09T21:39:02.954" v="1178" actId="20577"/>
        <pc:sldMkLst>
          <pc:docMk/>
          <pc:sldMk cId="2701748303" sldId="319"/>
        </pc:sldMkLst>
        <pc:spChg chg="mod">
          <ac:chgData name="Wyatt Michael Watson" userId="S::wmw47@nau.edu::7d4ebdf7-9904-4cc3-927d-221c9f471ec8" providerId="AD" clId="Web-{0BC92EA1-9848-4692-875E-79EDFE16F47A}" dt="2023-04-09T21:39:02.954" v="1178" actId="20577"/>
          <ac:spMkLst>
            <pc:docMk/>
            <pc:sldMk cId="2701748303" sldId="319"/>
            <ac:spMk id="2" creationId="{C108F0D3-0EDB-79E7-95AB-53C073A5A4C7}"/>
          </ac:spMkLst>
        </pc:spChg>
      </pc:sldChg>
    </pc:docChg>
  </pc:docChgLst>
  <pc:docChgLst>
    <pc:chgData name="Paul Wayne Howell" userId="S::pwh45@nau.edu::73aa1722-a551-45ae-8bc1-e5c41fb0b78c" providerId="AD" clId="Web-{5C36016C-7E0D-48E7-A18F-64F4858E5DF2}"/>
    <pc:docChg chg="addSld modSld">
      <pc:chgData name="Paul Wayne Howell" userId="S::pwh45@nau.edu::73aa1722-a551-45ae-8bc1-e5c41fb0b78c" providerId="AD" clId="Web-{5C36016C-7E0D-48E7-A18F-64F4858E5DF2}" dt="2022-09-20T23:02:17.405" v="4"/>
      <pc:docMkLst>
        <pc:docMk/>
      </pc:docMkLst>
      <pc:sldChg chg="modSp">
        <pc:chgData name="Paul Wayne Howell" userId="S::pwh45@nau.edu::73aa1722-a551-45ae-8bc1-e5c41fb0b78c" providerId="AD" clId="Web-{5C36016C-7E0D-48E7-A18F-64F4858E5DF2}" dt="2022-09-20T23:02:07.921" v="3" actId="1076"/>
        <pc:sldMkLst>
          <pc:docMk/>
          <pc:sldMk cId="3098449459" sldId="257"/>
        </pc:sldMkLst>
        <pc:picChg chg="mod">
          <ac:chgData name="Paul Wayne Howell" userId="S::pwh45@nau.edu::73aa1722-a551-45ae-8bc1-e5c41fb0b78c" providerId="AD" clId="Web-{5C36016C-7E0D-48E7-A18F-64F4858E5DF2}" dt="2022-09-20T23:02:07.921" v="3" actId="1076"/>
          <ac:picMkLst>
            <pc:docMk/>
            <pc:sldMk cId="3098449459" sldId="257"/>
            <ac:picMk id="4" creationId="{29E75E44-B023-DF7A-3C8C-1A9463B3B3A2}"/>
          </ac:picMkLst>
        </pc:picChg>
      </pc:sldChg>
      <pc:sldChg chg="new">
        <pc:chgData name="Paul Wayne Howell" userId="S::pwh45@nau.edu::73aa1722-a551-45ae-8bc1-e5c41fb0b78c" providerId="AD" clId="Web-{5C36016C-7E0D-48E7-A18F-64F4858E5DF2}" dt="2022-09-20T23:02:17.405" v="4"/>
        <pc:sldMkLst>
          <pc:docMk/>
          <pc:sldMk cId="1950219882" sldId="269"/>
        </pc:sldMkLst>
      </pc:sldChg>
    </pc:docChg>
  </pc:docChgLst>
  <pc:docChgLst>
    <pc:chgData name="Wyatt Michael Watson" userId="S::wmw47@nau.edu::7d4ebdf7-9904-4cc3-927d-221c9f471ec8" providerId="AD" clId="Web-{9CF50FC8-C515-4B1A-9743-D6953B2390D1}"/>
    <pc:docChg chg="modSld">
      <pc:chgData name="Wyatt Michael Watson" userId="S::wmw47@nau.edu::7d4ebdf7-9904-4cc3-927d-221c9f471ec8" providerId="AD" clId="Web-{9CF50FC8-C515-4B1A-9743-D6953B2390D1}" dt="2023-04-12T19:58:47.010" v="164" actId="1076"/>
      <pc:docMkLst>
        <pc:docMk/>
      </pc:docMkLst>
      <pc:sldChg chg="addSp delSp modSp">
        <pc:chgData name="Wyatt Michael Watson" userId="S::wmw47@nau.edu::7d4ebdf7-9904-4cc3-927d-221c9f471ec8" providerId="AD" clId="Web-{9CF50FC8-C515-4B1A-9743-D6953B2390D1}" dt="2023-04-12T19:41:09.274" v="85"/>
        <pc:sldMkLst>
          <pc:docMk/>
          <pc:sldMk cId="2590478613" sldId="318"/>
        </pc:sldMkLst>
        <pc:spChg chg="mod">
          <ac:chgData name="Wyatt Michael Watson" userId="S::wmw47@nau.edu::7d4ebdf7-9904-4cc3-927d-221c9f471ec8" providerId="AD" clId="Web-{9CF50FC8-C515-4B1A-9743-D6953B2390D1}" dt="2023-04-12T19:38:19.240" v="45" actId="1076"/>
          <ac:spMkLst>
            <pc:docMk/>
            <pc:sldMk cId="2590478613" sldId="318"/>
            <ac:spMk id="2" creationId="{98AB12CF-C4D3-1096-7ADE-4464F1D05EA3}"/>
          </ac:spMkLst>
        </pc:spChg>
        <pc:spChg chg="del">
          <ac:chgData name="Wyatt Michael Watson" userId="S::wmw47@nau.edu::7d4ebdf7-9904-4cc3-927d-221c9f471ec8" providerId="AD" clId="Web-{9CF50FC8-C515-4B1A-9743-D6953B2390D1}" dt="2023-04-12T19:36:22.051" v="0"/>
          <ac:spMkLst>
            <pc:docMk/>
            <pc:sldMk cId="2590478613" sldId="318"/>
            <ac:spMk id="3" creationId="{BC57434A-6038-CD3F-FCB2-DD81AB91083E}"/>
          </ac:spMkLst>
        </pc:spChg>
        <pc:spChg chg="add mod">
          <ac:chgData name="Wyatt Michael Watson" userId="S::wmw47@nau.edu::7d4ebdf7-9904-4cc3-927d-221c9f471ec8" providerId="AD" clId="Web-{9CF50FC8-C515-4B1A-9743-D6953B2390D1}" dt="2023-04-12T19:38:27.209" v="46" actId="1076"/>
          <ac:spMkLst>
            <pc:docMk/>
            <pc:sldMk cId="2590478613" sldId="318"/>
            <ac:spMk id="6" creationId="{1966DA4C-8C00-E2D3-C92A-97726EB120D2}"/>
          </ac:spMkLst>
        </pc:spChg>
        <pc:graphicFrameChg chg="add mod ord modGraphic">
          <ac:chgData name="Wyatt Michael Watson" userId="S::wmw47@nau.edu::7d4ebdf7-9904-4cc3-927d-221c9f471ec8" providerId="AD" clId="Web-{9CF50FC8-C515-4B1A-9743-D6953B2390D1}" dt="2023-04-12T19:41:09.274" v="85"/>
          <ac:graphicFrameMkLst>
            <pc:docMk/>
            <pc:sldMk cId="2590478613" sldId="318"/>
            <ac:graphicFrameMk id="5" creationId="{4FC3F36A-5EB8-30D4-8990-51FA296A6C26}"/>
          </ac:graphicFrameMkLst>
        </pc:graphicFrameChg>
      </pc:sldChg>
      <pc:sldChg chg="addSp delSp modSp">
        <pc:chgData name="Wyatt Michael Watson" userId="S::wmw47@nau.edu::7d4ebdf7-9904-4cc3-927d-221c9f471ec8" providerId="AD" clId="Web-{9CF50FC8-C515-4B1A-9743-D6953B2390D1}" dt="2023-04-12T19:40:38.680" v="84"/>
        <pc:sldMkLst>
          <pc:docMk/>
          <pc:sldMk cId="2132957527" sldId="319"/>
        </pc:sldMkLst>
        <pc:spChg chg="mod">
          <ac:chgData name="Wyatt Michael Watson" userId="S::wmw47@nau.edu::7d4ebdf7-9904-4cc3-927d-221c9f471ec8" providerId="AD" clId="Web-{9CF50FC8-C515-4B1A-9743-D6953B2390D1}" dt="2023-04-12T19:38:32.428" v="47" actId="1076"/>
          <ac:spMkLst>
            <pc:docMk/>
            <pc:sldMk cId="2132957527" sldId="319"/>
            <ac:spMk id="2" creationId="{2CD2B7B5-11D2-1920-F237-8FF409642CD2}"/>
          </ac:spMkLst>
        </pc:spChg>
        <pc:spChg chg="del">
          <ac:chgData name="Wyatt Michael Watson" userId="S::wmw47@nau.edu::7d4ebdf7-9904-4cc3-927d-221c9f471ec8" providerId="AD" clId="Web-{9CF50FC8-C515-4B1A-9743-D6953B2390D1}" dt="2023-04-12T19:38:49.694" v="48"/>
          <ac:spMkLst>
            <pc:docMk/>
            <pc:sldMk cId="2132957527" sldId="319"/>
            <ac:spMk id="3" creationId="{F4FDB833-1C34-EABF-16E1-949D36899727}"/>
          </ac:spMkLst>
        </pc:spChg>
        <pc:spChg chg="add mod">
          <ac:chgData name="Wyatt Michael Watson" userId="S::wmw47@nau.edu::7d4ebdf7-9904-4cc3-927d-221c9f471ec8" providerId="AD" clId="Web-{9CF50FC8-C515-4B1A-9743-D6953B2390D1}" dt="2023-04-12T19:40:00.976" v="81" actId="20577"/>
          <ac:spMkLst>
            <pc:docMk/>
            <pc:sldMk cId="2132957527" sldId="319"/>
            <ac:spMk id="7" creationId="{1B770DED-A1CB-DA2C-6491-169950F84158}"/>
          </ac:spMkLst>
        </pc:spChg>
        <pc:graphicFrameChg chg="add mod ord modGraphic">
          <ac:chgData name="Wyatt Michael Watson" userId="S::wmw47@nau.edu::7d4ebdf7-9904-4cc3-927d-221c9f471ec8" providerId="AD" clId="Web-{9CF50FC8-C515-4B1A-9743-D6953B2390D1}" dt="2023-04-12T19:40:38.680" v="84"/>
          <ac:graphicFrameMkLst>
            <pc:docMk/>
            <pc:sldMk cId="2132957527" sldId="319"/>
            <ac:graphicFrameMk id="5" creationId="{A4752DBC-D165-9067-138D-AEB23B867D03}"/>
          </ac:graphicFrameMkLst>
        </pc:graphicFrameChg>
      </pc:sldChg>
      <pc:sldChg chg="addSp delSp modSp">
        <pc:chgData name="Wyatt Michael Watson" userId="S::wmw47@nau.edu::7d4ebdf7-9904-4cc3-927d-221c9f471ec8" providerId="AD" clId="Web-{9CF50FC8-C515-4B1A-9743-D6953B2390D1}" dt="2023-04-12T19:57:15.539" v="142" actId="1076"/>
        <pc:sldMkLst>
          <pc:docMk/>
          <pc:sldMk cId="3161881700" sldId="320"/>
        </pc:sldMkLst>
        <pc:spChg chg="mod">
          <ac:chgData name="Wyatt Michael Watson" userId="S::wmw47@nau.edu::7d4ebdf7-9904-4cc3-927d-221c9f471ec8" providerId="AD" clId="Web-{9CF50FC8-C515-4B1A-9743-D6953B2390D1}" dt="2023-04-12T19:41:28.305" v="86" actId="1076"/>
          <ac:spMkLst>
            <pc:docMk/>
            <pc:sldMk cId="3161881700" sldId="320"/>
            <ac:spMk id="2" creationId="{BF8482B5-E382-7E87-F370-249BBD97ED58}"/>
          </ac:spMkLst>
        </pc:spChg>
        <pc:spChg chg="add del mod">
          <ac:chgData name="Wyatt Michael Watson" userId="S::wmw47@nau.edu::7d4ebdf7-9904-4cc3-927d-221c9f471ec8" providerId="AD" clId="Web-{9CF50FC8-C515-4B1A-9743-D6953B2390D1}" dt="2023-04-12T19:44:59.043" v="126"/>
          <ac:spMkLst>
            <pc:docMk/>
            <pc:sldMk cId="3161881700" sldId="320"/>
            <ac:spMk id="3" creationId="{73957503-A2EE-FED1-8A92-4410A0C1ED37}"/>
          </ac:spMkLst>
        </pc:spChg>
        <pc:spChg chg="add">
          <ac:chgData name="Wyatt Michael Watson" userId="S::wmw47@nau.edu::7d4ebdf7-9904-4cc3-927d-221c9f471ec8" providerId="AD" clId="Web-{9CF50FC8-C515-4B1A-9743-D6953B2390D1}" dt="2023-04-12T19:44:02.824" v="118"/>
          <ac:spMkLst>
            <pc:docMk/>
            <pc:sldMk cId="3161881700" sldId="320"/>
            <ac:spMk id="4" creationId="{EB0C7DAA-2781-190B-7CBA-EC493F298104}"/>
          </ac:spMkLst>
        </pc:spChg>
        <pc:graphicFrameChg chg="add del">
          <ac:chgData name="Wyatt Michael Watson" userId="S::wmw47@nau.edu::7d4ebdf7-9904-4cc3-927d-221c9f471ec8" providerId="AD" clId="Web-{9CF50FC8-C515-4B1A-9743-D6953B2390D1}" dt="2023-04-12T19:44:29.887" v="120"/>
          <ac:graphicFrameMkLst>
            <pc:docMk/>
            <pc:sldMk cId="3161881700" sldId="320"/>
            <ac:graphicFrameMk id="6" creationId="{0FD3AEA5-DD8B-FFA7-19CB-59709CFC56DE}"/>
          </ac:graphicFrameMkLst>
        </pc:graphicFrameChg>
        <pc:graphicFrameChg chg="add mod modGraphic">
          <ac:chgData name="Wyatt Michael Watson" userId="S::wmw47@nau.edu::7d4ebdf7-9904-4cc3-927d-221c9f471ec8" providerId="AD" clId="Web-{9CF50FC8-C515-4B1A-9743-D6953B2390D1}" dt="2023-04-12T19:52:05.863" v="129" actId="20577"/>
          <ac:graphicFrameMkLst>
            <pc:docMk/>
            <pc:sldMk cId="3161881700" sldId="320"/>
            <ac:graphicFrameMk id="7" creationId="{6AD1D7BD-498C-DFD6-7DA8-B44FA4D5E783}"/>
          </ac:graphicFrameMkLst>
        </pc:graphicFrameChg>
        <pc:graphicFrameChg chg="add del">
          <ac:chgData name="Wyatt Michael Watson" userId="S::wmw47@nau.edu::7d4ebdf7-9904-4cc3-927d-221c9f471ec8" providerId="AD" clId="Web-{9CF50FC8-C515-4B1A-9743-D6953B2390D1}" dt="2023-04-12T19:44:40.668" v="122"/>
          <ac:graphicFrameMkLst>
            <pc:docMk/>
            <pc:sldMk cId="3161881700" sldId="320"/>
            <ac:graphicFrameMk id="8" creationId="{61B0BE79-3DD3-94C5-4D0F-75703C34AD5B}"/>
          </ac:graphicFrameMkLst>
        </pc:graphicFrameChg>
        <pc:picChg chg="add mod modCrop">
          <ac:chgData name="Wyatt Michael Watson" userId="S::wmw47@nau.edu::7d4ebdf7-9904-4cc3-927d-221c9f471ec8" providerId="AD" clId="Web-{9CF50FC8-C515-4B1A-9743-D6953B2390D1}" dt="2023-04-12T19:57:15.539" v="142" actId="1076"/>
          <ac:picMkLst>
            <pc:docMk/>
            <pc:sldMk cId="3161881700" sldId="320"/>
            <ac:picMk id="111" creationId="{0C9CB99A-ACA2-F59D-2DD3-339A5E2E61CD}"/>
          </ac:picMkLst>
        </pc:picChg>
        <pc:picChg chg="add mod modCrop">
          <ac:chgData name="Wyatt Michael Watson" userId="S::wmw47@nau.edu::7d4ebdf7-9904-4cc3-927d-221c9f471ec8" providerId="AD" clId="Web-{9CF50FC8-C515-4B1A-9743-D6953B2390D1}" dt="2023-04-12T19:56:53.070" v="139" actId="1076"/>
          <ac:picMkLst>
            <pc:docMk/>
            <pc:sldMk cId="3161881700" sldId="320"/>
            <ac:picMk id="112" creationId="{E010CBBC-FFA8-6DC7-3129-237DCFA8863E}"/>
          </ac:picMkLst>
        </pc:picChg>
      </pc:sldChg>
      <pc:sldChg chg="addSp delSp modSp">
        <pc:chgData name="Wyatt Michael Watson" userId="S::wmw47@nau.edu::7d4ebdf7-9904-4cc3-927d-221c9f471ec8" providerId="AD" clId="Web-{9CF50FC8-C515-4B1A-9743-D6953B2390D1}" dt="2023-04-12T19:58:47.010" v="164" actId="1076"/>
        <pc:sldMkLst>
          <pc:docMk/>
          <pc:sldMk cId="3764455459" sldId="322"/>
        </pc:sldMkLst>
        <pc:spChg chg="mod">
          <ac:chgData name="Wyatt Michael Watson" userId="S::wmw47@nau.edu::7d4ebdf7-9904-4cc3-927d-221c9f471ec8" providerId="AD" clId="Web-{9CF50FC8-C515-4B1A-9743-D6953B2390D1}" dt="2023-04-12T19:58:10.978" v="143" actId="1076"/>
          <ac:spMkLst>
            <pc:docMk/>
            <pc:sldMk cId="3764455459" sldId="322"/>
            <ac:spMk id="2" creationId="{7C509DBC-F0BB-C11F-1F1C-387758F82B29}"/>
          </ac:spMkLst>
        </pc:spChg>
        <pc:spChg chg="del">
          <ac:chgData name="Wyatt Michael Watson" userId="S::wmw47@nau.edu::7d4ebdf7-9904-4cc3-927d-221c9f471ec8" providerId="AD" clId="Web-{9CF50FC8-C515-4B1A-9743-D6953B2390D1}" dt="2023-04-12T19:58:12.290" v="144"/>
          <ac:spMkLst>
            <pc:docMk/>
            <pc:sldMk cId="3764455459" sldId="322"/>
            <ac:spMk id="3" creationId="{7610CC7E-8182-B17A-253B-143F8BCD063C}"/>
          </ac:spMkLst>
        </pc:spChg>
        <pc:picChg chg="add mod ord">
          <ac:chgData name="Wyatt Michael Watson" userId="S::wmw47@nau.edu::7d4ebdf7-9904-4cc3-927d-221c9f471ec8" providerId="AD" clId="Web-{9CF50FC8-C515-4B1A-9743-D6953B2390D1}" dt="2023-04-12T19:58:47.010" v="164" actId="1076"/>
          <ac:picMkLst>
            <pc:docMk/>
            <pc:sldMk cId="3764455459" sldId="322"/>
            <ac:picMk id="4" creationId="{9CA6412A-5F1D-DE65-1FA1-29BE451A4362}"/>
          </ac:picMkLst>
        </pc:picChg>
      </pc:sldChg>
    </pc:docChg>
  </pc:docChgLst>
  <pc:docChgLst>
    <pc:chgData name="Wyatt Michael Watson" userId="7d4ebdf7-9904-4cc3-927d-221c9f471ec8" providerId="ADAL" clId="{436BCD9C-E8B9-4A4A-8028-A4D70DF986EC}"/>
    <pc:docChg chg="modSld sldOrd">
      <pc:chgData name="Wyatt Michael Watson" userId="7d4ebdf7-9904-4cc3-927d-221c9f471ec8" providerId="ADAL" clId="{436BCD9C-E8B9-4A4A-8028-A4D70DF986EC}" dt="2023-04-13T20:05:54.424" v="205" actId="20577"/>
      <pc:docMkLst>
        <pc:docMk/>
      </pc:docMkLst>
      <pc:sldChg chg="modSp mod">
        <pc:chgData name="Wyatt Michael Watson" userId="7d4ebdf7-9904-4cc3-927d-221c9f471ec8" providerId="ADAL" clId="{436BCD9C-E8B9-4A4A-8028-A4D70DF986EC}" dt="2023-04-13T19:26:58.096" v="52" actId="20577"/>
        <pc:sldMkLst>
          <pc:docMk/>
          <pc:sldMk cId="3161881700" sldId="320"/>
        </pc:sldMkLst>
        <pc:spChg chg="mod">
          <ac:chgData name="Wyatt Michael Watson" userId="7d4ebdf7-9904-4cc3-927d-221c9f471ec8" providerId="ADAL" clId="{436BCD9C-E8B9-4A4A-8028-A4D70DF986EC}" dt="2023-04-13T19:26:58.096" v="52" actId="20577"/>
          <ac:spMkLst>
            <pc:docMk/>
            <pc:sldMk cId="3161881700" sldId="320"/>
            <ac:spMk id="91" creationId="{D853A5D5-4F7B-A173-713C-1BB30D0B14C4}"/>
          </ac:spMkLst>
        </pc:spChg>
      </pc:sldChg>
      <pc:sldChg chg="modSp mod">
        <pc:chgData name="Wyatt Michael Watson" userId="7d4ebdf7-9904-4cc3-927d-221c9f471ec8" providerId="ADAL" clId="{436BCD9C-E8B9-4A4A-8028-A4D70DF986EC}" dt="2023-04-13T20:04:47.191" v="188" actId="20577"/>
        <pc:sldMkLst>
          <pc:docMk/>
          <pc:sldMk cId="1515931138" sldId="321"/>
        </pc:sldMkLst>
        <pc:spChg chg="mod">
          <ac:chgData name="Wyatt Michael Watson" userId="7d4ebdf7-9904-4cc3-927d-221c9f471ec8" providerId="ADAL" clId="{436BCD9C-E8B9-4A4A-8028-A4D70DF986EC}" dt="2023-04-13T19:21:46.644" v="26" actId="14100"/>
          <ac:spMkLst>
            <pc:docMk/>
            <pc:sldMk cId="1515931138" sldId="321"/>
            <ac:spMk id="13" creationId="{DD6FED37-C55B-24DC-C15C-C2F6A45F2941}"/>
          </ac:spMkLst>
        </pc:spChg>
        <pc:graphicFrameChg chg="modGraphic">
          <ac:chgData name="Wyatt Michael Watson" userId="7d4ebdf7-9904-4cc3-927d-221c9f471ec8" providerId="ADAL" clId="{436BCD9C-E8B9-4A4A-8028-A4D70DF986EC}" dt="2023-04-13T20:04:47.191" v="188" actId="20577"/>
          <ac:graphicFrameMkLst>
            <pc:docMk/>
            <pc:sldMk cId="1515931138" sldId="321"/>
            <ac:graphicFrameMk id="7" creationId="{55FDB7A2-D66E-7123-D334-71217A1315C4}"/>
          </ac:graphicFrameMkLst>
        </pc:graphicFrameChg>
      </pc:sldChg>
      <pc:sldChg chg="modSp mod ord">
        <pc:chgData name="Wyatt Michael Watson" userId="7d4ebdf7-9904-4cc3-927d-221c9f471ec8" providerId="ADAL" clId="{436BCD9C-E8B9-4A4A-8028-A4D70DF986EC}" dt="2023-04-13T19:27:03.646" v="65" actId="20577"/>
        <pc:sldMkLst>
          <pc:docMk/>
          <pc:sldMk cId="974308612" sldId="323"/>
        </pc:sldMkLst>
        <pc:spChg chg="mod">
          <ac:chgData name="Wyatt Michael Watson" userId="7d4ebdf7-9904-4cc3-927d-221c9f471ec8" providerId="ADAL" clId="{436BCD9C-E8B9-4A4A-8028-A4D70DF986EC}" dt="2023-04-13T19:27:03.646" v="65" actId="20577"/>
          <ac:spMkLst>
            <pc:docMk/>
            <pc:sldMk cId="974308612" sldId="323"/>
            <ac:spMk id="549" creationId="{2F921EC5-0B69-0233-8FEC-B47376E30593}"/>
          </ac:spMkLst>
        </pc:spChg>
      </pc:sldChg>
      <pc:sldChg chg="modSp mod">
        <pc:chgData name="Wyatt Michael Watson" userId="7d4ebdf7-9904-4cc3-927d-221c9f471ec8" providerId="ADAL" clId="{436BCD9C-E8B9-4A4A-8028-A4D70DF986EC}" dt="2023-04-13T19:27:41.051" v="88" actId="20577"/>
        <pc:sldMkLst>
          <pc:docMk/>
          <pc:sldMk cId="2275651914" sldId="324"/>
        </pc:sldMkLst>
        <pc:spChg chg="mod">
          <ac:chgData name="Wyatt Michael Watson" userId="7d4ebdf7-9904-4cc3-927d-221c9f471ec8" providerId="ADAL" clId="{436BCD9C-E8B9-4A4A-8028-A4D70DF986EC}" dt="2023-04-13T19:27:41.051" v="88" actId="20577"/>
          <ac:spMkLst>
            <pc:docMk/>
            <pc:sldMk cId="2275651914" sldId="324"/>
            <ac:spMk id="3" creationId="{A0B2F74C-BACD-332B-B793-F2B4A03C14D8}"/>
          </ac:spMkLst>
        </pc:spChg>
        <pc:spChg chg="mod">
          <ac:chgData name="Wyatt Michael Watson" userId="7d4ebdf7-9904-4cc3-927d-221c9f471ec8" providerId="ADAL" clId="{436BCD9C-E8B9-4A4A-8028-A4D70DF986EC}" dt="2023-04-13T19:26:52.829" v="41" actId="20577"/>
          <ac:spMkLst>
            <pc:docMk/>
            <pc:sldMk cId="2275651914" sldId="324"/>
            <ac:spMk id="8" creationId="{2250BBB5-749D-E41B-F2F4-62A0BFF9DE09}"/>
          </ac:spMkLst>
        </pc:spChg>
      </pc:sldChg>
      <pc:sldChg chg="addSp modSp mod ord">
        <pc:chgData name="Wyatt Michael Watson" userId="7d4ebdf7-9904-4cc3-927d-221c9f471ec8" providerId="ADAL" clId="{436BCD9C-E8B9-4A4A-8028-A4D70DF986EC}" dt="2023-04-13T20:05:54.424" v="205" actId="20577"/>
        <pc:sldMkLst>
          <pc:docMk/>
          <pc:sldMk cId="1162654415" sldId="325"/>
        </pc:sldMkLst>
        <pc:spChg chg="add mod">
          <ac:chgData name="Wyatt Michael Watson" userId="7d4ebdf7-9904-4cc3-927d-221c9f471ec8" providerId="ADAL" clId="{436BCD9C-E8B9-4A4A-8028-A4D70DF986EC}" dt="2023-04-13T20:05:54.424" v="205" actId="20577"/>
          <ac:spMkLst>
            <pc:docMk/>
            <pc:sldMk cId="1162654415" sldId="325"/>
            <ac:spMk id="3" creationId="{424106BC-56AE-169D-CF58-FAF3B30CC4BB}"/>
          </ac:spMkLst>
        </pc:spChg>
        <pc:spChg chg="mod">
          <ac:chgData name="Wyatt Michael Watson" userId="7d4ebdf7-9904-4cc3-927d-221c9f471ec8" providerId="ADAL" clId="{436BCD9C-E8B9-4A4A-8028-A4D70DF986EC}" dt="2023-04-13T19:20:21.083" v="12" actId="14100"/>
          <ac:spMkLst>
            <pc:docMk/>
            <pc:sldMk cId="1162654415" sldId="325"/>
            <ac:spMk id="102" creationId="{2CE1B252-75FA-A2E6-9DAB-B4FCD15ADF61}"/>
          </ac:spMkLst>
        </pc:spChg>
      </pc:sldChg>
    </pc:docChg>
  </pc:docChgLst>
  <pc:docChgLst>
    <pc:chgData name="Bryce Greenberg" userId="35f22195-bc5b-4701-b626-cebff0a3bda4" providerId="ADAL" clId="{D941320C-A5FE-48FF-8714-62FAE6CF33CE}"/>
    <pc:docChg chg="modSld">
      <pc:chgData name="Bryce Greenberg" userId="35f22195-bc5b-4701-b626-cebff0a3bda4" providerId="ADAL" clId="{D941320C-A5FE-48FF-8714-62FAE6CF33CE}" dt="2023-02-16T22:03:24.591" v="4" actId="1076"/>
      <pc:docMkLst>
        <pc:docMk/>
      </pc:docMkLst>
      <pc:sldChg chg="modSp mod">
        <pc:chgData name="Bryce Greenberg" userId="35f22195-bc5b-4701-b626-cebff0a3bda4" providerId="ADAL" clId="{D941320C-A5FE-48FF-8714-62FAE6CF33CE}" dt="2023-02-16T22:03:24.591" v="4" actId="1076"/>
        <pc:sldMkLst>
          <pc:docMk/>
          <pc:sldMk cId="2196198870" sldId="303"/>
        </pc:sldMkLst>
        <pc:picChg chg="mod">
          <ac:chgData name="Bryce Greenberg" userId="35f22195-bc5b-4701-b626-cebff0a3bda4" providerId="ADAL" clId="{D941320C-A5FE-48FF-8714-62FAE6CF33CE}" dt="2023-02-16T22:03:22.445" v="3" actId="1076"/>
          <ac:picMkLst>
            <pc:docMk/>
            <pc:sldMk cId="2196198870" sldId="303"/>
            <ac:picMk id="5" creationId="{B03AAE36-A62D-BBF3-722B-E580EB03E9EE}"/>
          </ac:picMkLst>
        </pc:picChg>
        <pc:picChg chg="mod">
          <ac:chgData name="Bryce Greenberg" userId="35f22195-bc5b-4701-b626-cebff0a3bda4" providerId="ADAL" clId="{D941320C-A5FE-48FF-8714-62FAE6CF33CE}" dt="2023-02-16T22:03:24.591" v="4" actId="1076"/>
          <ac:picMkLst>
            <pc:docMk/>
            <pc:sldMk cId="2196198870" sldId="303"/>
            <ac:picMk id="7" creationId="{6A260337-76DD-9F23-3CE8-4CA07394E7FC}"/>
          </ac:picMkLst>
        </pc:picChg>
        <pc:picChg chg="mod">
          <ac:chgData name="Bryce Greenberg" userId="35f22195-bc5b-4701-b626-cebff0a3bda4" providerId="ADAL" clId="{D941320C-A5FE-48FF-8714-62FAE6CF33CE}" dt="2023-02-16T22:03:12.338" v="1" actId="1076"/>
          <ac:picMkLst>
            <pc:docMk/>
            <pc:sldMk cId="2196198870" sldId="303"/>
            <ac:picMk id="11" creationId="{DFB14BD3-0BD0-EB55-6F13-0EF01286D786}"/>
          </ac:picMkLst>
        </pc:picChg>
      </pc:sldChg>
    </pc:docChg>
  </pc:docChgLst>
  <pc:docChgLst>
    <pc:chgData name="Paul Wayne Howell" userId="S::pwh45@nau.edu::73aa1722-a551-45ae-8bc1-e5c41fb0b78c" providerId="AD" clId="Web-{B0D1A258-2F8B-4F8A-A78F-23A9B445242D}"/>
    <pc:docChg chg="addSld modSld">
      <pc:chgData name="Paul Wayne Howell" userId="S::pwh45@nau.edu::73aa1722-a551-45ae-8bc1-e5c41fb0b78c" providerId="AD" clId="Web-{B0D1A258-2F8B-4F8A-A78F-23A9B445242D}" dt="2022-09-14T01:41:17.861" v="91" actId="20577"/>
      <pc:docMkLst>
        <pc:docMk/>
      </pc:docMkLst>
      <pc:sldChg chg="modSp">
        <pc:chgData name="Paul Wayne Howell" userId="S::pwh45@nau.edu::73aa1722-a551-45ae-8bc1-e5c41fb0b78c" providerId="AD" clId="Web-{B0D1A258-2F8B-4F8A-A78F-23A9B445242D}" dt="2022-09-14T01:40:38.719" v="33" actId="20577"/>
        <pc:sldMkLst>
          <pc:docMk/>
          <pc:sldMk cId="3098449459" sldId="257"/>
        </pc:sldMkLst>
        <pc:spChg chg="mod">
          <ac:chgData name="Paul Wayne Howell" userId="S::pwh45@nau.edu::73aa1722-a551-45ae-8bc1-e5c41fb0b78c" providerId="AD" clId="Web-{B0D1A258-2F8B-4F8A-A78F-23A9B445242D}" dt="2022-09-14T01:40:38.719" v="33" actId="20577"/>
          <ac:spMkLst>
            <pc:docMk/>
            <pc:sldMk cId="3098449459" sldId="257"/>
            <ac:spMk id="3" creationId="{C8534002-B8B1-FCDD-2ED4-1E48BF0B1ED6}"/>
          </ac:spMkLst>
        </pc:spChg>
      </pc:sldChg>
      <pc:sldChg chg="modSp new">
        <pc:chgData name="Paul Wayne Howell" userId="S::pwh45@nau.edu::73aa1722-a551-45ae-8bc1-e5c41fb0b78c" providerId="AD" clId="Web-{B0D1A258-2F8B-4F8A-A78F-23A9B445242D}" dt="2022-09-14T01:40:43.188" v="42" actId="20577"/>
        <pc:sldMkLst>
          <pc:docMk/>
          <pc:sldMk cId="4274502448" sldId="258"/>
        </pc:sldMkLst>
        <pc:spChg chg="mod">
          <ac:chgData name="Paul Wayne Howell" userId="S::pwh45@nau.edu::73aa1722-a551-45ae-8bc1-e5c41fb0b78c" providerId="AD" clId="Web-{B0D1A258-2F8B-4F8A-A78F-23A9B445242D}" dt="2022-09-14T01:40:22.500" v="21" actId="20577"/>
          <ac:spMkLst>
            <pc:docMk/>
            <pc:sldMk cId="4274502448" sldId="258"/>
            <ac:spMk id="2" creationId="{3ABDD78A-FC8B-1279-5A2F-8846E1426132}"/>
          </ac:spMkLst>
        </pc:spChg>
        <pc:spChg chg="mod">
          <ac:chgData name="Paul Wayne Howell" userId="S::pwh45@nau.edu::73aa1722-a551-45ae-8bc1-e5c41fb0b78c" providerId="AD" clId="Web-{B0D1A258-2F8B-4F8A-A78F-23A9B445242D}" dt="2022-09-14T01:40:43.188" v="42" actId="20577"/>
          <ac:spMkLst>
            <pc:docMk/>
            <pc:sldMk cId="4274502448" sldId="258"/>
            <ac:spMk id="3" creationId="{629E67B6-95C8-7507-6E4C-01A08538F413}"/>
          </ac:spMkLst>
        </pc:spChg>
      </pc:sldChg>
      <pc:sldChg chg="modSp new">
        <pc:chgData name="Paul Wayne Howell" userId="S::pwh45@nau.edu::73aa1722-a551-45ae-8bc1-e5c41fb0b78c" providerId="AD" clId="Web-{B0D1A258-2F8B-4F8A-A78F-23A9B445242D}" dt="2022-09-14T01:40:52.360" v="56" actId="20577"/>
        <pc:sldMkLst>
          <pc:docMk/>
          <pc:sldMk cId="1568379122" sldId="259"/>
        </pc:sldMkLst>
        <pc:spChg chg="mod">
          <ac:chgData name="Paul Wayne Howell" userId="S::pwh45@nau.edu::73aa1722-a551-45ae-8bc1-e5c41fb0b78c" providerId="AD" clId="Web-{B0D1A258-2F8B-4F8A-A78F-23A9B445242D}" dt="2022-09-14T01:40:49.891" v="53" actId="20577"/>
          <ac:spMkLst>
            <pc:docMk/>
            <pc:sldMk cId="1568379122" sldId="259"/>
            <ac:spMk id="2" creationId="{F2E6297D-B616-387F-B4DD-C1F9E29FF73A}"/>
          </ac:spMkLst>
        </pc:spChg>
        <pc:spChg chg="mod">
          <ac:chgData name="Paul Wayne Howell" userId="S::pwh45@nau.edu::73aa1722-a551-45ae-8bc1-e5c41fb0b78c" providerId="AD" clId="Web-{B0D1A258-2F8B-4F8A-A78F-23A9B445242D}" dt="2022-09-14T01:40:52.360" v="56" actId="20577"/>
          <ac:spMkLst>
            <pc:docMk/>
            <pc:sldMk cId="1568379122" sldId="259"/>
            <ac:spMk id="3" creationId="{9D368F60-C491-D8A0-47BA-8841250E11F6}"/>
          </ac:spMkLst>
        </pc:spChg>
      </pc:sldChg>
      <pc:sldChg chg="modSp new">
        <pc:chgData name="Paul Wayne Howell" userId="S::pwh45@nau.edu::73aa1722-a551-45ae-8bc1-e5c41fb0b78c" providerId="AD" clId="Web-{B0D1A258-2F8B-4F8A-A78F-23A9B445242D}" dt="2022-09-14T01:41:03.251" v="76" actId="20577"/>
        <pc:sldMkLst>
          <pc:docMk/>
          <pc:sldMk cId="3179536139" sldId="260"/>
        </pc:sldMkLst>
        <pc:spChg chg="mod">
          <ac:chgData name="Paul Wayne Howell" userId="S::pwh45@nau.edu::73aa1722-a551-45ae-8bc1-e5c41fb0b78c" providerId="AD" clId="Web-{B0D1A258-2F8B-4F8A-A78F-23A9B445242D}" dt="2022-09-14T01:41:01.829" v="72" actId="20577"/>
          <ac:spMkLst>
            <pc:docMk/>
            <pc:sldMk cId="3179536139" sldId="260"/>
            <ac:spMk id="2" creationId="{A171EBF9-AD02-FC29-3837-A1EFF9B07750}"/>
          </ac:spMkLst>
        </pc:spChg>
        <pc:spChg chg="mod">
          <ac:chgData name="Paul Wayne Howell" userId="S::pwh45@nau.edu::73aa1722-a551-45ae-8bc1-e5c41fb0b78c" providerId="AD" clId="Web-{B0D1A258-2F8B-4F8A-A78F-23A9B445242D}" dt="2022-09-14T01:41:03.251" v="76" actId="20577"/>
          <ac:spMkLst>
            <pc:docMk/>
            <pc:sldMk cId="3179536139" sldId="260"/>
            <ac:spMk id="3" creationId="{FD3D5095-5DD1-A209-6C13-E0FD300052D9}"/>
          </ac:spMkLst>
        </pc:spChg>
      </pc:sldChg>
      <pc:sldChg chg="modSp new">
        <pc:chgData name="Paul Wayne Howell" userId="S::pwh45@nau.edu::73aa1722-a551-45ae-8bc1-e5c41fb0b78c" providerId="AD" clId="Web-{B0D1A258-2F8B-4F8A-A78F-23A9B445242D}" dt="2022-09-14T01:41:17.861" v="91" actId="20577"/>
        <pc:sldMkLst>
          <pc:docMk/>
          <pc:sldMk cId="365568475" sldId="261"/>
        </pc:sldMkLst>
        <pc:spChg chg="mod">
          <ac:chgData name="Paul Wayne Howell" userId="S::pwh45@nau.edu::73aa1722-a551-45ae-8bc1-e5c41fb0b78c" providerId="AD" clId="Web-{B0D1A258-2F8B-4F8A-A78F-23A9B445242D}" dt="2022-09-14T01:41:11.142" v="88" actId="20577"/>
          <ac:spMkLst>
            <pc:docMk/>
            <pc:sldMk cId="365568475" sldId="261"/>
            <ac:spMk id="2" creationId="{050D010C-C5BE-EF6C-A796-1F4A9D708D7B}"/>
          </ac:spMkLst>
        </pc:spChg>
        <pc:spChg chg="mod">
          <ac:chgData name="Paul Wayne Howell" userId="S::pwh45@nau.edu::73aa1722-a551-45ae-8bc1-e5c41fb0b78c" providerId="AD" clId="Web-{B0D1A258-2F8B-4F8A-A78F-23A9B445242D}" dt="2022-09-14T01:41:17.861" v="91" actId="20577"/>
          <ac:spMkLst>
            <pc:docMk/>
            <pc:sldMk cId="365568475" sldId="261"/>
            <ac:spMk id="3" creationId="{FACF9A1A-0F9F-ADBD-884B-AA4D8F98C23D}"/>
          </ac:spMkLst>
        </pc:spChg>
      </pc:sldChg>
    </pc:docChg>
  </pc:docChgLst>
  <pc:docChgLst>
    <pc:chgData name="Bryce Greenberg" userId="S::bg858@iris.nau.edu::35f22195-bc5b-4701-b626-cebff0a3bda4" providerId="AD" clId="Web-{C4AABAEF-F58B-4A61-99AD-8AFC28E77C94}"/>
    <pc:docChg chg="modSld">
      <pc:chgData name="Bryce Greenberg" userId="S::bg858@iris.nau.edu::35f22195-bc5b-4701-b626-cebff0a3bda4" providerId="AD" clId="Web-{C4AABAEF-F58B-4A61-99AD-8AFC28E77C94}" dt="2023-01-28T18:23:34.162" v="1" actId="14100"/>
      <pc:docMkLst>
        <pc:docMk/>
      </pc:docMkLst>
      <pc:sldChg chg="modSp">
        <pc:chgData name="Bryce Greenberg" userId="S::bg858@iris.nau.edu::35f22195-bc5b-4701-b626-cebff0a3bda4" providerId="AD" clId="Web-{C4AABAEF-F58B-4A61-99AD-8AFC28E77C94}" dt="2023-01-28T18:23:34.162" v="1" actId="14100"/>
        <pc:sldMkLst>
          <pc:docMk/>
          <pc:sldMk cId="805852874" sldId="295"/>
        </pc:sldMkLst>
        <pc:picChg chg="mod">
          <ac:chgData name="Bryce Greenberg" userId="S::bg858@iris.nau.edu::35f22195-bc5b-4701-b626-cebff0a3bda4" providerId="AD" clId="Web-{C4AABAEF-F58B-4A61-99AD-8AFC28E77C94}" dt="2023-01-28T18:23:34.162" v="1" actId="14100"/>
          <ac:picMkLst>
            <pc:docMk/>
            <pc:sldMk cId="805852874" sldId="295"/>
            <ac:picMk id="4" creationId="{C973270C-E27E-5FD6-147D-1472701CE069}"/>
          </ac:picMkLst>
        </pc:picChg>
      </pc:sldChg>
    </pc:docChg>
  </pc:docChgLst>
  <pc:docChgLst>
    <pc:chgData name="Joshua Connor Hattaway" userId="S::jch467@nau.edu::cd8dd509-694e-450d-b3b9-fcbb32b42d5c" providerId="AD" clId="Web-{A0FA03B9-CE07-9B4F-8C3E-57008E151DFA}"/>
    <pc:docChg chg="modSld">
      <pc:chgData name="Joshua Connor Hattaway" userId="S::jch467@nau.edu::cd8dd509-694e-450d-b3b9-fcbb32b42d5c" providerId="AD" clId="Web-{A0FA03B9-CE07-9B4F-8C3E-57008E151DFA}" dt="2022-10-12T00:10:50.102" v="66"/>
      <pc:docMkLst>
        <pc:docMk/>
      </pc:docMkLst>
      <pc:sldChg chg="modSp">
        <pc:chgData name="Joshua Connor Hattaway" userId="S::jch467@nau.edu::cd8dd509-694e-450d-b3b9-fcbb32b42d5c" providerId="AD" clId="Web-{A0FA03B9-CE07-9B4F-8C3E-57008E151DFA}" dt="2022-10-12T00:08:47.693" v="31" actId="20577"/>
        <pc:sldMkLst>
          <pc:docMk/>
          <pc:sldMk cId="2180551773" sldId="278"/>
        </pc:sldMkLst>
        <pc:spChg chg="mod">
          <ac:chgData name="Joshua Connor Hattaway" userId="S::jch467@nau.edu::cd8dd509-694e-450d-b3b9-fcbb32b42d5c" providerId="AD" clId="Web-{A0FA03B9-CE07-9B4F-8C3E-57008E151DFA}" dt="2022-10-12T00:08:47.693" v="31" actId="20577"/>
          <ac:spMkLst>
            <pc:docMk/>
            <pc:sldMk cId="2180551773" sldId="278"/>
            <ac:spMk id="3" creationId="{C47AB992-AD16-52C2-6817-5C751BF40788}"/>
          </ac:spMkLst>
        </pc:spChg>
      </pc:sldChg>
      <pc:sldChg chg="modSp">
        <pc:chgData name="Joshua Connor Hattaway" userId="S::jch467@nau.edu::cd8dd509-694e-450d-b3b9-fcbb32b42d5c" providerId="AD" clId="Web-{A0FA03B9-CE07-9B4F-8C3E-57008E151DFA}" dt="2022-10-12T00:08:33.864" v="6" actId="20577"/>
        <pc:sldMkLst>
          <pc:docMk/>
          <pc:sldMk cId="47762624" sldId="282"/>
        </pc:sldMkLst>
        <pc:spChg chg="mod">
          <ac:chgData name="Joshua Connor Hattaway" userId="S::jch467@nau.edu::cd8dd509-694e-450d-b3b9-fcbb32b42d5c" providerId="AD" clId="Web-{A0FA03B9-CE07-9B4F-8C3E-57008E151DFA}" dt="2022-10-12T00:08:33.864" v="6" actId="20577"/>
          <ac:spMkLst>
            <pc:docMk/>
            <pc:sldMk cId="47762624" sldId="282"/>
            <ac:spMk id="4" creationId="{BD1D78B3-0D99-1C68-F083-50F22376E12D}"/>
          </ac:spMkLst>
        </pc:spChg>
      </pc:sldChg>
      <pc:sldChg chg="modSp">
        <pc:chgData name="Joshua Connor Hattaway" userId="S::jch467@nau.edu::cd8dd509-694e-450d-b3b9-fcbb32b42d5c" providerId="AD" clId="Web-{A0FA03B9-CE07-9B4F-8C3E-57008E151DFA}" dt="2022-10-12T00:08:55.786" v="37" actId="20577"/>
        <pc:sldMkLst>
          <pc:docMk/>
          <pc:sldMk cId="988385048" sldId="288"/>
        </pc:sldMkLst>
        <pc:spChg chg="mod">
          <ac:chgData name="Joshua Connor Hattaway" userId="S::jch467@nau.edu::cd8dd509-694e-450d-b3b9-fcbb32b42d5c" providerId="AD" clId="Web-{A0FA03B9-CE07-9B4F-8C3E-57008E151DFA}" dt="2022-10-12T00:08:55.786" v="37" actId="20577"/>
          <ac:spMkLst>
            <pc:docMk/>
            <pc:sldMk cId="988385048" sldId="288"/>
            <ac:spMk id="16" creationId="{B2D98F5B-E002-22B8-2CAD-C2AE7FA58EA5}"/>
          </ac:spMkLst>
        </pc:spChg>
      </pc:sldChg>
      <pc:sldChg chg="addSp modSp">
        <pc:chgData name="Joshua Connor Hattaway" userId="S::jch467@nau.edu::cd8dd509-694e-450d-b3b9-fcbb32b42d5c" providerId="AD" clId="Web-{A0FA03B9-CE07-9B4F-8C3E-57008E151DFA}" dt="2022-10-12T00:10:50.102" v="66"/>
        <pc:sldMkLst>
          <pc:docMk/>
          <pc:sldMk cId="3971885220" sldId="289"/>
        </pc:sldMkLst>
        <pc:spChg chg="mod">
          <ac:chgData name="Joshua Connor Hattaway" userId="S::jch467@nau.edu::cd8dd509-694e-450d-b3b9-fcbb32b42d5c" providerId="AD" clId="Web-{A0FA03B9-CE07-9B4F-8C3E-57008E151DFA}" dt="2022-10-12T00:10:44.555" v="65" actId="20577"/>
          <ac:spMkLst>
            <pc:docMk/>
            <pc:sldMk cId="3971885220" sldId="289"/>
            <ac:spMk id="3" creationId="{1E03B3C0-5529-6506-FB0E-5E88726D3504}"/>
          </ac:spMkLst>
        </pc:spChg>
        <pc:spChg chg="add">
          <ac:chgData name="Joshua Connor Hattaway" userId="S::jch467@nau.edu::cd8dd509-694e-450d-b3b9-fcbb32b42d5c" providerId="AD" clId="Web-{A0FA03B9-CE07-9B4F-8C3E-57008E151DFA}" dt="2022-10-12T00:10:50.102" v="66"/>
          <ac:spMkLst>
            <pc:docMk/>
            <pc:sldMk cId="3971885220" sldId="289"/>
            <ac:spMk id="5" creationId="{8042A16D-773A-4604-7567-0B6AAC0CE600}"/>
          </ac:spMkLst>
        </pc:spChg>
      </pc:sldChg>
    </pc:docChg>
  </pc:docChgLst>
  <pc:docChgLst>
    <pc:chgData name="Bryce Greenberg" userId="35f22195-bc5b-4701-b626-cebff0a3bda4" providerId="ADAL" clId="{849D1480-4572-45E9-B149-41BB389A9EE4}"/>
    <pc:docChg chg="undo redo custSel addSld delSld modSld sldOrd">
      <pc:chgData name="Bryce Greenberg" userId="35f22195-bc5b-4701-b626-cebff0a3bda4" providerId="ADAL" clId="{849D1480-4572-45E9-B149-41BB389A9EE4}" dt="2023-02-15T21:48:15.403" v="2308" actId="207"/>
      <pc:docMkLst>
        <pc:docMk/>
      </pc:docMkLst>
      <pc:sldChg chg="delSp modSp mod">
        <pc:chgData name="Bryce Greenberg" userId="35f22195-bc5b-4701-b626-cebff0a3bda4" providerId="ADAL" clId="{849D1480-4572-45E9-B149-41BB389A9EE4}" dt="2023-02-15T21:40:33.928" v="2288" actId="21"/>
        <pc:sldMkLst>
          <pc:docMk/>
          <pc:sldMk cId="3098449459" sldId="257"/>
        </pc:sldMkLst>
        <pc:spChg chg="del mod">
          <ac:chgData name="Bryce Greenberg" userId="35f22195-bc5b-4701-b626-cebff0a3bda4" providerId="ADAL" clId="{849D1480-4572-45E9-B149-41BB389A9EE4}" dt="2023-02-15T21:40:33.928" v="2288" actId="21"/>
          <ac:spMkLst>
            <pc:docMk/>
            <pc:sldMk cId="3098449459" sldId="257"/>
            <ac:spMk id="5" creationId="{E955C7B1-97FF-1249-F1DE-B94783DB3D10}"/>
          </ac:spMkLst>
        </pc:spChg>
      </pc:sldChg>
      <pc:sldChg chg="del">
        <pc:chgData name="Bryce Greenberg" userId="35f22195-bc5b-4701-b626-cebff0a3bda4" providerId="ADAL" clId="{849D1480-4572-45E9-B149-41BB389A9EE4}" dt="2023-02-10T16:01:40.859" v="411" actId="47"/>
        <pc:sldMkLst>
          <pc:docMk/>
          <pc:sldMk cId="3302631617" sldId="268"/>
        </pc:sldMkLst>
      </pc:sldChg>
      <pc:sldChg chg="del">
        <pc:chgData name="Bryce Greenberg" userId="35f22195-bc5b-4701-b626-cebff0a3bda4" providerId="ADAL" clId="{849D1480-4572-45E9-B149-41BB389A9EE4}" dt="2023-02-10T15:54:30.185" v="7" actId="47"/>
        <pc:sldMkLst>
          <pc:docMk/>
          <pc:sldMk cId="4087974562" sldId="274"/>
        </pc:sldMkLst>
      </pc:sldChg>
      <pc:sldChg chg="del">
        <pc:chgData name="Bryce Greenberg" userId="35f22195-bc5b-4701-b626-cebff0a3bda4" providerId="ADAL" clId="{849D1480-4572-45E9-B149-41BB389A9EE4}" dt="2023-02-10T15:54:31.683" v="8" actId="47"/>
        <pc:sldMkLst>
          <pc:docMk/>
          <pc:sldMk cId="3030885496" sldId="275"/>
        </pc:sldMkLst>
      </pc:sldChg>
      <pc:sldChg chg="del">
        <pc:chgData name="Bryce Greenberg" userId="35f22195-bc5b-4701-b626-cebff0a3bda4" providerId="ADAL" clId="{849D1480-4572-45E9-B149-41BB389A9EE4}" dt="2023-02-10T15:51:55.735" v="0" actId="2696"/>
        <pc:sldMkLst>
          <pc:docMk/>
          <pc:sldMk cId="2206497485" sldId="279"/>
        </pc:sldMkLst>
      </pc:sldChg>
      <pc:sldChg chg="addSp delSp modSp mod ord">
        <pc:chgData name="Bryce Greenberg" userId="35f22195-bc5b-4701-b626-cebff0a3bda4" providerId="ADAL" clId="{849D1480-4572-45E9-B149-41BB389A9EE4}" dt="2023-02-15T21:48:15.403" v="2308" actId="207"/>
        <pc:sldMkLst>
          <pc:docMk/>
          <pc:sldMk cId="2566549405" sldId="280"/>
        </pc:sldMkLst>
        <pc:spChg chg="mod">
          <ac:chgData name="Bryce Greenberg" userId="35f22195-bc5b-4701-b626-cebff0a3bda4" providerId="ADAL" clId="{849D1480-4572-45E9-B149-41BB389A9EE4}" dt="2023-02-15T21:36:28.329" v="2099" actId="1076"/>
          <ac:spMkLst>
            <pc:docMk/>
            <pc:sldMk cId="2566549405" sldId="280"/>
            <ac:spMk id="2" creationId="{F6F7A05C-4F72-9108-5C52-EEC994B3E5D2}"/>
          </ac:spMkLst>
        </pc:spChg>
        <pc:spChg chg="del mod">
          <ac:chgData name="Bryce Greenberg" userId="35f22195-bc5b-4701-b626-cebff0a3bda4" providerId="ADAL" clId="{849D1480-4572-45E9-B149-41BB389A9EE4}" dt="2023-02-15T21:15:51.146" v="1030" actId="21"/>
          <ac:spMkLst>
            <pc:docMk/>
            <pc:sldMk cId="2566549405" sldId="280"/>
            <ac:spMk id="4" creationId="{4E5DEDF9-13AE-2735-48D1-9775EACAA681}"/>
          </ac:spMkLst>
        </pc:spChg>
        <pc:spChg chg="del mod">
          <ac:chgData name="Bryce Greenberg" userId="35f22195-bc5b-4701-b626-cebff0a3bda4" providerId="ADAL" clId="{849D1480-4572-45E9-B149-41BB389A9EE4}" dt="2023-02-15T21:12:17.147" v="901"/>
          <ac:spMkLst>
            <pc:docMk/>
            <pc:sldMk cId="2566549405" sldId="280"/>
            <ac:spMk id="5" creationId="{E5DC659A-5AAF-CE4A-3BFF-3F79FDDF2671}"/>
          </ac:spMkLst>
        </pc:spChg>
        <pc:spChg chg="del mod">
          <ac:chgData name="Bryce Greenberg" userId="35f22195-bc5b-4701-b626-cebff0a3bda4" providerId="ADAL" clId="{849D1480-4572-45E9-B149-41BB389A9EE4}" dt="2023-02-15T21:17:49.621" v="1065" actId="21"/>
          <ac:spMkLst>
            <pc:docMk/>
            <pc:sldMk cId="2566549405" sldId="280"/>
            <ac:spMk id="8" creationId="{69CC8437-3D7F-14A9-0B67-7A90DD89241D}"/>
          </ac:spMkLst>
        </pc:spChg>
        <pc:spChg chg="add del mod">
          <ac:chgData name="Bryce Greenberg" userId="35f22195-bc5b-4701-b626-cebff0a3bda4" providerId="ADAL" clId="{849D1480-4572-45E9-B149-41BB389A9EE4}" dt="2023-02-10T16:00:38.467" v="347"/>
          <ac:spMkLst>
            <pc:docMk/>
            <pc:sldMk cId="2566549405" sldId="280"/>
            <ac:spMk id="9" creationId="{015CF265-725C-75C1-B980-A7D9E7F42442}"/>
          </ac:spMkLst>
        </pc:spChg>
        <pc:graphicFrameChg chg="add del mod">
          <ac:chgData name="Bryce Greenberg" userId="35f22195-bc5b-4701-b626-cebff0a3bda4" providerId="ADAL" clId="{849D1480-4572-45E9-B149-41BB389A9EE4}" dt="2023-02-10T16:00:40.275" v="350"/>
          <ac:graphicFrameMkLst>
            <pc:docMk/>
            <pc:sldMk cId="2566549405" sldId="280"/>
            <ac:graphicFrameMk id="6" creationId="{4E872A62-DCD1-2443-360C-E001B83F8633}"/>
          </ac:graphicFrameMkLst>
        </pc:graphicFrameChg>
        <pc:graphicFrameChg chg="mod modGraphic">
          <ac:chgData name="Bryce Greenberg" userId="35f22195-bc5b-4701-b626-cebff0a3bda4" providerId="ADAL" clId="{849D1480-4572-45E9-B149-41BB389A9EE4}" dt="2023-02-15T21:48:15.403" v="2308" actId="207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del">
        <pc:chgData name="Bryce Greenberg" userId="35f22195-bc5b-4701-b626-cebff0a3bda4" providerId="ADAL" clId="{849D1480-4572-45E9-B149-41BB389A9EE4}" dt="2023-02-10T15:54:32.291" v="9" actId="47"/>
        <pc:sldMkLst>
          <pc:docMk/>
          <pc:sldMk cId="3416358619" sldId="290"/>
        </pc:sldMkLst>
      </pc:sldChg>
      <pc:sldChg chg="del">
        <pc:chgData name="Bryce Greenberg" userId="35f22195-bc5b-4701-b626-cebff0a3bda4" providerId="ADAL" clId="{849D1480-4572-45E9-B149-41BB389A9EE4}" dt="2023-02-10T15:52:12.279" v="2" actId="2696"/>
        <pc:sldMkLst>
          <pc:docMk/>
          <pc:sldMk cId="670272632" sldId="292"/>
        </pc:sldMkLst>
      </pc:sldChg>
      <pc:sldChg chg="del">
        <pc:chgData name="Bryce Greenberg" userId="35f22195-bc5b-4701-b626-cebff0a3bda4" providerId="ADAL" clId="{849D1480-4572-45E9-B149-41BB389A9EE4}" dt="2023-02-10T15:52:18.523" v="5" actId="47"/>
        <pc:sldMkLst>
          <pc:docMk/>
          <pc:sldMk cId="3924634935" sldId="293"/>
        </pc:sldMkLst>
      </pc:sldChg>
      <pc:sldChg chg="del">
        <pc:chgData name="Bryce Greenberg" userId="35f22195-bc5b-4701-b626-cebff0a3bda4" providerId="ADAL" clId="{849D1480-4572-45E9-B149-41BB389A9EE4}" dt="2023-02-10T15:52:09.010" v="1" actId="2696"/>
        <pc:sldMkLst>
          <pc:docMk/>
          <pc:sldMk cId="805852874" sldId="295"/>
        </pc:sldMkLst>
      </pc:sldChg>
      <pc:sldChg chg="del">
        <pc:chgData name="Bryce Greenberg" userId="35f22195-bc5b-4701-b626-cebff0a3bda4" providerId="ADAL" clId="{849D1480-4572-45E9-B149-41BB389A9EE4}" dt="2023-02-10T15:52:17.279" v="4" actId="47"/>
        <pc:sldMkLst>
          <pc:docMk/>
          <pc:sldMk cId="1258031310" sldId="296"/>
        </pc:sldMkLst>
      </pc:sldChg>
      <pc:sldChg chg="del">
        <pc:chgData name="Bryce Greenberg" userId="35f22195-bc5b-4701-b626-cebff0a3bda4" providerId="ADAL" clId="{849D1480-4572-45E9-B149-41BB389A9EE4}" dt="2023-02-10T15:52:15.182" v="3" actId="47"/>
        <pc:sldMkLst>
          <pc:docMk/>
          <pc:sldMk cId="3926432572" sldId="297"/>
        </pc:sldMkLst>
      </pc:sldChg>
      <pc:sldChg chg="del">
        <pc:chgData name="Bryce Greenberg" userId="35f22195-bc5b-4701-b626-cebff0a3bda4" providerId="ADAL" clId="{849D1480-4572-45E9-B149-41BB389A9EE4}" dt="2023-02-10T15:54:32.673" v="10" actId="47"/>
        <pc:sldMkLst>
          <pc:docMk/>
          <pc:sldMk cId="2795310239" sldId="298"/>
        </pc:sldMkLst>
      </pc:sldChg>
      <pc:sldChg chg="delSp modSp mod ord">
        <pc:chgData name="Bryce Greenberg" userId="35f22195-bc5b-4701-b626-cebff0a3bda4" providerId="ADAL" clId="{849D1480-4572-45E9-B149-41BB389A9EE4}" dt="2023-02-15T21:47:27.031" v="2304" actId="207"/>
        <pc:sldMkLst>
          <pc:docMk/>
          <pc:sldMk cId="3601906559" sldId="299"/>
        </pc:sldMkLst>
        <pc:spChg chg="mod">
          <ac:chgData name="Bryce Greenberg" userId="35f22195-bc5b-4701-b626-cebff0a3bda4" providerId="ADAL" clId="{849D1480-4572-45E9-B149-41BB389A9EE4}" dt="2023-02-10T16:01:03.173" v="408" actId="20577"/>
          <ac:spMkLst>
            <pc:docMk/>
            <pc:sldMk cId="3601906559" sldId="299"/>
            <ac:spMk id="2" creationId="{F6F7A05C-4F72-9108-5C52-EEC994B3E5D2}"/>
          </ac:spMkLst>
        </pc:spChg>
        <pc:spChg chg="del">
          <ac:chgData name="Bryce Greenberg" userId="35f22195-bc5b-4701-b626-cebff0a3bda4" providerId="ADAL" clId="{849D1480-4572-45E9-B149-41BB389A9EE4}" dt="2023-02-15T21:19:05.335" v="1119" actId="21"/>
          <ac:spMkLst>
            <pc:docMk/>
            <pc:sldMk cId="3601906559" sldId="299"/>
            <ac:spMk id="4" creationId="{4E5DEDF9-13AE-2735-48D1-9775EACAA681}"/>
          </ac:spMkLst>
        </pc:spChg>
        <pc:spChg chg="del mod">
          <ac:chgData name="Bryce Greenberg" userId="35f22195-bc5b-4701-b626-cebff0a3bda4" providerId="ADAL" clId="{849D1480-4572-45E9-B149-41BB389A9EE4}" dt="2023-02-15T21:17:32.193" v="1063"/>
          <ac:spMkLst>
            <pc:docMk/>
            <pc:sldMk cId="3601906559" sldId="299"/>
            <ac:spMk id="5" creationId="{2AAA7DD9-0862-DA81-A482-7A4F8F523121}"/>
          </ac:spMkLst>
        </pc:spChg>
        <pc:spChg chg="del">
          <ac:chgData name="Bryce Greenberg" userId="35f22195-bc5b-4701-b626-cebff0a3bda4" providerId="ADAL" clId="{849D1480-4572-45E9-B149-41BB389A9EE4}" dt="2023-02-15T21:17:56.520" v="1066" actId="21"/>
          <ac:spMkLst>
            <pc:docMk/>
            <pc:sldMk cId="3601906559" sldId="299"/>
            <ac:spMk id="8" creationId="{69CC8437-3D7F-14A9-0B67-7A90DD89241D}"/>
          </ac:spMkLst>
        </pc:spChg>
        <pc:graphicFrameChg chg="mod modGraphic">
          <ac:chgData name="Bryce Greenberg" userId="35f22195-bc5b-4701-b626-cebff0a3bda4" providerId="ADAL" clId="{849D1480-4572-45E9-B149-41BB389A9EE4}" dt="2023-02-15T21:47:27.031" v="2304" actId="207"/>
          <ac:graphicFrameMkLst>
            <pc:docMk/>
            <pc:sldMk cId="3601906559" sldId="299"/>
            <ac:graphicFrameMk id="7" creationId="{2E7684CB-1008-B37C-C82E-5FC87012334B}"/>
          </ac:graphicFrameMkLst>
        </pc:graphicFrameChg>
      </pc:sldChg>
      <pc:sldChg chg="delSp modSp mod">
        <pc:chgData name="Bryce Greenberg" userId="35f22195-bc5b-4701-b626-cebff0a3bda4" providerId="ADAL" clId="{849D1480-4572-45E9-B149-41BB389A9EE4}" dt="2023-02-15T21:47:41.804" v="2306" actId="207"/>
        <pc:sldMkLst>
          <pc:docMk/>
          <pc:sldMk cId="2072163965" sldId="300"/>
        </pc:sldMkLst>
        <pc:spChg chg="mod">
          <ac:chgData name="Bryce Greenberg" userId="35f22195-bc5b-4701-b626-cebff0a3bda4" providerId="ADAL" clId="{849D1480-4572-45E9-B149-41BB389A9EE4}" dt="2023-02-10T16:07:03.932" v="791" actId="20577"/>
          <ac:spMkLst>
            <pc:docMk/>
            <pc:sldMk cId="2072163965" sldId="300"/>
            <ac:spMk id="2" creationId="{AABBB293-6C09-A3FB-A8C6-D3805EA1528A}"/>
          </ac:spMkLst>
        </pc:spChg>
        <pc:spChg chg="del">
          <ac:chgData name="Bryce Greenberg" userId="35f22195-bc5b-4701-b626-cebff0a3bda4" providerId="ADAL" clId="{849D1480-4572-45E9-B149-41BB389A9EE4}" dt="2023-02-15T21:18:03.669" v="1067" actId="21"/>
          <ac:spMkLst>
            <pc:docMk/>
            <pc:sldMk cId="2072163965" sldId="300"/>
            <ac:spMk id="5" creationId="{942C36E6-6085-8342-796F-D04E58552DB9}"/>
          </ac:spMkLst>
        </pc:spChg>
        <pc:graphicFrameChg chg="mod modGraphic">
          <ac:chgData name="Bryce Greenberg" userId="35f22195-bc5b-4701-b626-cebff0a3bda4" providerId="ADAL" clId="{849D1480-4572-45E9-B149-41BB389A9EE4}" dt="2023-02-15T21:47:41.804" v="2306" actId="207"/>
          <ac:graphicFrameMkLst>
            <pc:docMk/>
            <pc:sldMk cId="2072163965" sldId="300"/>
            <ac:graphicFrameMk id="4" creationId="{67AC9450-0827-9583-B8A9-D96052146EB5}"/>
          </ac:graphicFrameMkLst>
        </pc:graphicFrameChg>
      </pc:sldChg>
      <pc:sldChg chg="del">
        <pc:chgData name="Bryce Greenberg" userId="35f22195-bc5b-4701-b626-cebff0a3bda4" providerId="ADAL" clId="{849D1480-4572-45E9-B149-41BB389A9EE4}" dt="2023-02-10T15:52:20.521" v="6" actId="47"/>
        <pc:sldMkLst>
          <pc:docMk/>
          <pc:sldMk cId="1072809760" sldId="301"/>
        </pc:sldMkLst>
      </pc:sldChg>
      <pc:sldChg chg="modSp new mod">
        <pc:chgData name="Bryce Greenberg" userId="35f22195-bc5b-4701-b626-cebff0a3bda4" providerId="ADAL" clId="{849D1480-4572-45E9-B149-41BB389A9EE4}" dt="2023-02-15T21:10:34.918" v="851" actId="20577"/>
        <pc:sldMkLst>
          <pc:docMk/>
          <pc:sldMk cId="4097340104" sldId="301"/>
        </pc:sldMkLst>
        <pc:spChg chg="mod">
          <ac:chgData name="Bryce Greenberg" userId="35f22195-bc5b-4701-b626-cebff0a3bda4" providerId="ADAL" clId="{849D1480-4572-45E9-B149-41BB389A9EE4}" dt="2023-02-14T01:53:38.047" v="792" actId="1076"/>
          <ac:spMkLst>
            <pc:docMk/>
            <pc:sldMk cId="4097340104" sldId="301"/>
            <ac:spMk id="2" creationId="{60A373D0-C07E-3C64-5FE2-D907B8625658}"/>
          </ac:spMkLst>
        </pc:spChg>
        <pc:spChg chg="mod">
          <ac:chgData name="Bryce Greenberg" userId="35f22195-bc5b-4701-b626-cebff0a3bda4" providerId="ADAL" clId="{849D1480-4572-45E9-B149-41BB389A9EE4}" dt="2023-02-15T21:10:34.918" v="851" actId="20577"/>
          <ac:spMkLst>
            <pc:docMk/>
            <pc:sldMk cId="4097340104" sldId="301"/>
            <ac:spMk id="3" creationId="{12EB22F2-4996-6E82-D91F-384867289B11}"/>
          </ac:spMkLst>
        </pc:spChg>
        <pc:spChg chg="mod">
          <ac:chgData name="Bryce Greenberg" userId="35f22195-bc5b-4701-b626-cebff0a3bda4" providerId="ADAL" clId="{849D1480-4572-45E9-B149-41BB389A9EE4}" dt="2023-02-14T02:14:52.523" v="836" actId="1076"/>
          <ac:spMkLst>
            <pc:docMk/>
            <pc:sldMk cId="4097340104" sldId="301"/>
            <ac:spMk id="5" creationId="{B919274D-EB92-31A2-E461-5584DE21414A}"/>
          </ac:spMkLst>
        </pc:spChg>
        <pc:picChg chg="mod">
          <ac:chgData name="Bryce Greenberg" userId="35f22195-bc5b-4701-b626-cebff0a3bda4" providerId="ADAL" clId="{849D1480-4572-45E9-B149-41BB389A9EE4}" dt="2023-02-14T02:16:52.138" v="845" actId="14861"/>
          <ac:picMkLst>
            <pc:docMk/>
            <pc:sldMk cId="4097340104" sldId="301"/>
            <ac:picMk id="4" creationId="{1EA961E1-DBD5-A528-69C8-49D4B54C514A}"/>
          </ac:picMkLst>
        </pc:picChg>
        <pc:picChg chg="mod">
          <ac:chgData name="Bryce Greenberg" userId="35f22195-bc5b-4701-b626-cebff0a3bda4" providerId="ADAL" clId="{849D1480-4572-45E9-B149-41BB389A9EE4}" dt="2023-02-14T02:16:59.598" v="846" actId="14861"/>
          <ac:picMkLst>
            <pc:docMk/>
            <pc:sldMk cId="4097340104" sldId="301"/>
            <ac:picMk id="8" creationId="{76D59651-0B3F-252E-6F55-5F33333CA976}"/>
          </ac:picMkLst>
        </pc:picChg>
      </pc:sldChg>
      <pc:sldChg chg="addSp delSp modSp new mod">
        <pc:chgData name="Bryce Greenberg" userId="35f22195-bc5b-4701-b626-cebff0a3bda4" providerId="ADAL" clId="{849D1480-4572-45E9-B149-41BB389A9EE4}" dt="2023-02-15T21:35:39.772" v="2097" actId="20577"/>
        <pc:sldMkLst>
          <pc:docMk/>
          <pc:sldMk cId="1185645407" sldId="302"/>
        </pc:sldMkLst>
        <pc:spChg chg="mod">
          <ac:chgData name="Bryce Greenberg" userId="35f22195-bc5b-4701-b626-cebff0a3bda4" providerId="ADAL" clId="{849D1480-4572-45E9-B149-41BB389A9EE4}" dt="2023-02-15T21:21:19.583" v="1128" actId="1076"/>
          <ac:spMkLst>
            <pc:docMk/>
            <pc:sldMk cId="1185645407" sldId="302"/>
            <ac:spMk id="2" creationId="{D66CDFDC-3B56-2A85-BBA7-DA7B74B2EBB0}"/>
          </ac:spMkLst>
        </pc:spChg>
        <pc:spChg chg="del mod">
          <ac:chgData name="Bryce Greenberg" userId="35f22195-bc5b-4701-b626-cebff0a3bda4" providerId="ADAL" clId="{849D1480-4572-45E9-B149-41BB389A9EE4}" dt="2023-02-15T21:32:18.135" v="2039" actId="21"/>
          <ac:spMkLst>
            <pc:docMk/>
            <pc:sldMk cId="1185645407" sldId="302"/>
            <ac:spMk id="3" creationId="{4B59EC25-3693-A687-539C-727D64F47030}"/>
          </ac:spMkLst>
        </pc:spChg>
        <pc:spChg chg="add del mod">
          <ac:chgData name="Bryce Greenberg" userId="35f22195-bc5b-4701-b626-cebff0a3bda4" providerId="ADAL" clId="{849D1480-4572-45E9-B149-41BB389A9EE4}" dt="2023-02-15T21:32:29.138" v="2040" actId="21"/>
          <ac:spMkLst>
            <pc:docMk/>
            <pc:sldMk cId="1185645407" sldId="302"/>
            <ac:spMk id="7" creationId="{B4186EA3-0B35-F44E-DD47-D0165B1345DE}"/>
          </ac:spMkLst>
        </pc:spChg>
        <pc:graphicFrameChg chg="add del mod modGraphic">
          <ac:chgData name="Bryce Greenberg" userId="35f22195-bc5b-4701-b626-cebff0a3bda4" providerId="ADAL" clId="{849D1480-4572-45E9-B149-41BB389A9EE4}" dt="2023-02-15T21:28:00.964" v="1731" actId="21"/>
          <ac:graphicFrameMkLst>
            <pc:docMk/>
            <pc:sldMk cId="1185645407" sldId="302"/>
            <ac:graphicFrameMk id="4" creationId="{390438F2-4EF9-208E-D2C8-51415ACEA799}"/>
          </ac:graphicFrameMkLst>
        </pc:graphicFrameChg>
        <pc:graphicFrameChg chg="add mod modGraphic">
          <ac:chgData name="Bryce Greenberg" userId="35f22195-bc5b-4701-b626-cebff0a3bda4" providerId="ADAL" clId="{849D1480-4572-45E9-B149-41BB389A9EE4}" dt="2023-02-15T21:35:39.772" v="2097" actId="20577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delSp modSp new mod">
        <pc:chgData name="Bryce Greenberg" userId="35f22195-bc5b-4701-b626-cebff0a3bda4" providerId="ADAL" clId="{849D1480-4572-45E9-B149-41BB389A9EE4}" dt="2023-02-15T21:40:17.875" v="2287" actId="14100"/>
        <pc:sldMkLst>
          <pc:docMk/>
          <pc:sldMk cId="2196198870" sldId="303"/>
        </pc:sldMkLst>
        <pc:spChg chg="mod">
          <ac:chgData name="Bryce Greenberg" userId="35f22195-bc5b-4701-b626-cebff0a3bda4" providerId="ADAL" clId="{849D1480-4572-45E9-B149-41BB389A9EE4}" dt="2023-02-15T21:40:17.875" v="2287" actId="14100"/>
          <ac:spMkLst>
            <pc:docMk/>
            <pc:sldMk cId="2196198870" sldId="303"/>
            <ac:spMk id="2" creationId="{FA24544A-5601-545A-DCB3-6DF68852BA65}"/>
          </ac:spMkLst>
        </pc:spChg>
        <pc:spChg chg="del mod">
          <ac:chgData name="Bryce Greenberg" userId="35f22195-bc5b-4701-b626-cebff0a3bda4" providerId="ADAL" clId="{849D1480-4572-45E9-B149-41BB389A9EE4}" dt="2023-02-15T21:39:12.884" v="2171" actId="21"/>
          <ac:spMkLst>
            <pc:docMk/>
            <pc:sldMk cId="2196198870" sldId="303"/>
            <ac:spMk id="3" creationId="{FED9D2E9-7DF5-8C83-B1AD-872BC97E123E}"/>
          </ac:spMkLst>
        </pc:spChg>
      </pc:sldChg>
    </pc:docChg>
  </pc:docChgLst>
  <pc:docChgLst>
    <pc:chgData name="Wyatt Michael Watson" userId="S::wmw47@nau.edu::7d4ebdf7-9904-4cc3-927d-221c9f471ec8" providerId="AD" clId="Web-{C72DD51B-47C3-4BF9-BD6E-D787AE5F68C1}"/>
    <pc:docChg chg="modSld">
      <pc:chgData name="Wyatt Michael Watson" userId="S::wmw47@nau.edu::7d4ebdf7-9904-4cc3-927d-221c9f471ec8" providerId="AD" clId="Web-{C72DD51B-47C3-4BF9-BD6E-D787AE5F68C1}" dt="2022-09-21T00:18:11.366" v="54" actId="14100"/>
      <pc:docMkLst>
        <pc:docMk/>
      </pc:docMkLst>
      <pc:sldChg chg="addSp modSp">
        <pc:chgData name="Wyatt Michael Watson" userId="S::wmw47@nau.edu::7d4ebdf7-9904-4cc3-927d-221c9f471ec8" providerId="AD" clId="Web-{C72DD51B-47C3-4BF9-BD6E-D787AE5F68C1}" dt="2022-09-21T00:18:11.366" v="54" actId="14100"/>
        <pc:sldMkLst>
          <pc:docMk/>
          <pc:sldMk cId="365568475" sldId="261"/>
        </pc:sldMkLst>
        <pc:spChg chg="add mod">
          <ac:chgData name="Wyatt Michael Watson" userId="S::wmw47@nau.edu::7d4ebdf7-9904-4cc3-927d-221c9f471ec8" providerId="AD" clId="Web-{C72DD51B-47C3-4BF9-BD6E-D787AE5F68C1}" dt="2022-09-21T00:18:11.366" v="54" actId="14100"/>
          <ac:spMkLst>
            <pc:docMk/>
            <pc:sldMk cId="365568475" sldId="261"/>
            <ac:spMk id="3" creationId="{28BE73AC-C5BF-8787-01DC-873CD9928447}"/>
          </ac:spMkLst>
        </pc:spChg>
      </pc:sldChg>
      <pc:sldChg chg="addSp delSp modSp">
        <pc:chgData name="Wyatt Michael Watson" userId="S::wmw47@nau.edu::7d4ebdf7-9904-4cc3-927d-221c9f471ec8" providerId="AD" clId="Web-{C72DD51B-47C3-4BF9-BD6E-D787AE5F68C1}" dt="2022-09-21T00:01:52.955" v="22" actId="1076"/>
        <pc:sldMkLst>
          <pc:docMk/>
          <pc:sldMk cId="288071765" sldId="263"/>
        </pc:sldMkLst>
        <pc:spChg chg="add del mod">
          <ac:chgData name="Wyatt Michael Watson" userId="S::wmw47@nau.edu::7d4ebdf7-9904-4cc3-927d-221c9f471ec8" providerId="AD" clId="Web-{C72DD51B-47C3-4BF9-BD6E-D787AE5F68C1}" dt="2022-09-21T00:00:12.904" v="4"/>
          <ac:spMkLst>
            <pc:docMk/>
            <pc:sldMk cId="288071765" sldId="263"/>
            <ac:spMk id="3" creationId="{3AAABDA0-068F-218A-25A2-10C4B7063C9A}"/>
          </ac:spMkLst>
        </pc:spChg>
        <pc:spChg chg="mod">
          <ac:chgData name="Wyatt Michael Watson" userId="S::wmw47@nau.edu::7d4ebdf7-9904-4cc3-927d-221c9f471ec8" providerId="AD" clId="Web-{C72DD51B-47C3-4BF9-BD6E-D787AE5F68C1}" dt="2022-09-21T00:00:47.906" v="11" actId="1076"/>
          <ac:spMkLst>
            <pc:docMk/>
            <pc:sldMk cId="288071765" sldId="263"/>
            <ac:spMk id="5" creationId="{1D2E2AD1-5F92-9C04-79EC-762F9DF52E04}"/>
          </ac:spMkLst>
        </pc:spChg>
        <pc:spChg chg="add mod">
          <ac:chgData name="Wyatt Michael Watson" userId="S::wmw47@nau.edu::7d4ebdf7-9904-4cc3-927d-221c9f471ec8" providerId="AD" clId="Web-{C72DD51B-47C3-4BF9-BD6E-D787AE5F68C1}" dt="2022-09-21T00:01:52.955" v="22" actId="1076"/>
          <ac:spMkLst>
            <pc:docMk/>
            <pc:sldMk cId="288071765" sldId="263"/>
            <ac:spMk id="8" creationId="{86CD78D7-F9FB-56B1-7327-7F35E141FF02}"/>
          </ac:spMkLst>
        </pc:spChg>
        <pc:picChg chg="add mod">
          <ac:chgData name="Wyatt Michael Watson" userId="S::wmw47@nau.edu::7d4ebdf7-9904-4cc3-927d-221c9f471ec8" providerId="AD" clId="Web-{C72DD51B-47C3-4BF9-BD6E-D787AE5F68C1}" dt="2022-09-21T00:01:50.205" v="21" actId="1076"/>
          <ac:picMkLst>
            <pc:docMk/>
            <pc:sldMk cId="288071765" sldId="263"/>
            <ac:picMk id="6" creationId="{0E055139-7161-47A2-F4EE-79CA09183588}"/>
          </ac:picMkLst>
        </pc:picChg>
        <pc:picChg chg="mod">
          <ac:chgData name="Wyatt Michael Watson" userId="S::wmw47@nau.edu::7d4ebdf7-9904-4cc3-927d-221c9f471ec8" providerId="AD" clId="Web-{C72DD51B-47C3-4BF9-BD6E-D787AE5F68C1}" dt="2022-09-21T00:00:39.437" v="8" actId="1076"/>
          <ac:picMkLst>
            <pc:docMk/>
            <pc:sldMk cId="288071765" sldId="263"/>
            <ac:picMk id="13" creationId="{8DD9B5C0-E618-9EE5-9048-9704DC4E770D}"/>
          </ac:picMkLst>
        </pc:picChg>
      </pc:sldChg>
    </pc:docChg>
  </pc:docChgLst>
  <pc:docChgLst>
    <pc:chgData name="Paul Wayne Howell" userId="S::pwh45@nau.edu::73aa1722-a551-45ae-8bc1-e5c41fb0b78c" providerId="AD" clId="Web-{6FB89B89-5BCB-4529-8F17-E362B38F7DE8}"/>
    <pc:docChg chg="modSld">
      <pc:chgData name="Paul Wayne Howell" userId="S::pwh45@nau.edu::73aa1722-a551-45ae-8bc1-e5c41fb0b78c" providerId="AD" clId="Web-{6FB89B89-5BCB-4529-8F17-E362B38F7DE8}" dt="2023-03-09T23:32:18.502" v="9" actId="14100"/>
      <pc:docMkLst>
        <pc:docMk/>
      </pc:docMkLst>
      <pc:sldChg chg="modSp">
        <pc:chgData name="Paul Wayne Howell" userId="S::pwh45@nau.edu::73aa1722-a551-45ae-8bc1-e5c41fb0b78c" providerId="AD" clId="Web-{6FB89B89-5BCB-4529-8F17-E362B38F7DE8}" dt="2023-03-09T23:30:56.671" v="8"/>
        <pc:sldMkLst>
          <pc:docMk/>
          <pc:sldMk cId="1185645407" sldId="302"/>
        </pc:sldMkLst>
        <pc:graphicFrameChg chg="mod modGraphic">
          <ac:chgData name="Paul Wayne Howell" userId="S::pwh45@nau.edu::73aa1722-a551-45ae-8bc1-e5c41fb0b78c" providerId="AD" clId="Web-{6FB89B89-5BCB-4529-8F17-E362B38F7DE8}" dt="2023-03-09T23:30:56.671" v="8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modSp">
        <pc:chgData name="Paul Wayne Howell" userId="S::pwh45@nau.edu::73aa1722-a551-45ae-8bc1-e5c41fb0b78c" providerId="AD" clId="Web-{6FB89B89-5BCB-4529-8F17-E362B38F7DE8}" dt="2023-03-09T23:32:18.502" v="9" actId="14100"/>
        <pc:sldMkLst>
          <pc:docMk/>
          <pc:sldMk cId="2196198870" sldId="303"/>
        </pc:sldMkLst>
        <pc:picChg chg="mod">
          <ac:chgData name="Paul Wayne Howell" userId="S::pwh45@nau.edu::73aa1722-a551-45ae-8bc1-e5c41fb0b78c" providerId="AD" clId="Web-{6FB89B89-5BCB-4529-8F17-E362B38F7DE8}" dt="2023-03-09T23:32:18.502" v="9" actId="14100"/>
          <ac:picMkLst>
            <pc:docMk/>
            <pc:sldMk cId="2196198870" sldId="303"/>
            <ac:picMk id="3" creationId="{013B1433-4294-18BC-B0B2-BC2A1EA82EC3}"/>
          </ac:picMkLst>
        </pc:picChg>
      </pc:sldChg>
    </pc:docChg>
  </pc:docChgLst>
  <pc:docChgLst>
    <pc:chgData name="Wyatt Michael Watson" userId="S::wmw47@nau.edu::7d4ebdf7-9904-4cc3-927d-221c9f471ec8" providerId="AD" clId="Web-{2D418E8A-476D-4FD8-852C-9AA1DDB3584A}"/>
    <pc:docChg chg="modSld">
      <pc:chgData name="Wyatt Michael Watson" userId="S::wmw47@nau.edu::7d4ebdf7-9904-4cc3-927d-221c9f471ec8" providerId="AD" clId="Web-{2D418E8A-476D-4FD8-852C-9AA1DDB3584A}" dt="2023-02-17T00:09:28.889" v="16" actId="20577"/>
      <pc:docMkLst>
        <pc:docMk/>
      </pc:docMkLst>
      <pc:sldChg chg="modSp">
        <pc:chgData name="Wyatt Michael Watson" userId="S::wmw47@nau.edu::7d4ebdf7-9904-4cc3-927d-221c9f471ec8" providerId="AD" clId="Web-{2D418E8A-476D-4FD8-852C-9AA1DDB3584A}" dt="2023-02-17T00:09:28.889" v="16" actId="20577"/>
        <pc:sldMkLst>
          <pc:docMk/>
          <pc:sldMk cId="2072163965" sldId="300"/>
        </pc:sldMkLst>
        <pc:spChg chg="mod">
          <ac:chgData name="Wyatt Michael Watson" userId="S::wmw47@nau.edu::7d4ebdf7-9904-4cc3-927d-221c9f471ec8" providerId="AD" clId="Web-{2D418E8A-476D-4FD8-852C-9AA1DDB3584A}" dt="2023-02-17T00:09:28.889" v="16" actId="20577"/>
          <ac:spMkLst>
            <pc:docMk/>
            <pc:sldMk cId="2072163965" sldId="300"/>
            <ac:spMk id="2" creationId="{AABBB293-6C09-A3FB-A8C6-D3805EA1528A}"/>
          </ac:spMkLst>
        </pc:spChg>
      </pc:sldChg>
      <pc:sldChg chg="addSp delSp modSp">
        <pc:chgData name="Wyatt Michael Watson" userId="S::wmw47@nau.edu::7d4ebdf7-9904-4cc3-927d-221c9f471ec8" providerId="AD" clId="Web-{2D418E8A-476D-4FD8-852C-9AA1DDB3584A}" dt="2023-02-17T00:09:13.716" v="14" actId="1076"/>
        <pc:sldMkLst>
          <pc:docMk/>
          <pc:sldMk cId="4267541185" sldId="304"/>
        </pc:sldMkLst>
        <pc:spChg chg="mod">
          <ac:chgData name="Wyatt Michael Watson" userId="S::wmw47@nau.edu::7d4ebdf7-9904-4cc3-927d-221c9f471ec8" providerId="AD" clId="Web-{2D418E8A-476D-4FD8-852C-9AA1DDB3584A}" dt="2023-02-17T00:09:07.560" v="11" actId="1076"/>
          <ac:spMkLst>
            <pc:docMk/>
            <pc:sldMk cId="4267541185" sldId="304"/>
            <ac:spMk id="2" creationId="{EB722CCA-26B2-B31A-B5A8-9B1D4EF545F3}"/>
          </ac:spMkLst>
        </pc:spChg>
        <pc:spChg chg="del">
          <ac:chgData name="Wyatt Michael Watson" userId="S::wmw47@nau.edu::7d4ebdf7-9904-4cc3-927d-221c9f471ec8" providerId="AD" clId="Web-{2D418E8A-476D-4FD8-852C-9AA1DDB3584A}" dt="2023-02-17T00:09:02.247" v="9"/>
          <ac:spMkLst>
            <pc:docMk/>
            <pc:sldMk cId="4267541185" sldId="304"/>
            <ac:spMk id="3" creationId="{C8C94613-82E7-5B28-260F-1BEF526FBA27}"/>
          </ac:spMkLst>
        </pc:spChg>
        <pc:picChg chg="add mod ord">
          <ac:chgData name="Wyatt Michael Watson" userId="S::wmw47@nau.edu::7d4ebdf7-9904-4cc3-927d-221c9f471ec8" providerId="AD" clId="Web-{2D418E8A-476D-4FD8-852C-9AA1DDB3584A}" dt="2023-02-17T00:09:13.716" v="14" actId="1076"/>
          <ac:picMkLst>
            <pc:docMk/>
            <pc:sldMk cId="4267541185" sldId="304"/>
            <ac:picMk id="4" creationId="{4524EF5F-0452-7F46-88C8-C21F14D2F23F}"/>
          </ac:picMkLst>
        </pc:picChg>
      </pc:sldChg>
    </pc:docChg>
  </pc:docChgLst>
  <pc:docChgLst>
    <pc:chgData name="Wyatt Michael Watson" userId="S::wmw47@nau.edu::7d4ebdf7-9904-4cc3-927d-221c9f471ec8" providerId="AD" clId="Web-{6FB2E832-95A2-4740-B265-70087ECF79F9}"/>
    <pc:docChg chg="modSld">
      <pc:chgData name="Wyatt Michael Watson" userId="S::wmw47@nau.edu::7d4ebdf7-9904-4cc3-927d-221c9f471ec8" providerId="AD" clId="Web-{6FB2E832-95A2-4740-B265-70087ECF79F9}" dt="2023-02-17T00:42:02.529" v="3" actId="14100"/>
      <pc:docMkLst>
        <pc:docMk/>
      </pc:docMkLst>
      <pc:sldChg chg="modSp">
        <pc:chgData name="Wyatt Michael Watson" userId="S::wmw47@nau.edu::7d4ebdf7-9904-4cc3-927d-221c9f471ec8" providerId="AD" clId="Web-{6FB2E832-95A2-4740-B265-70087ECF79F9}" dt="2023-02-17T00:42:02.529" v="3" actId="14100"/>
        <pc:sldMkLst>
          <pc:docMk/>
          <pc:sldMk cId="4267541185" sldId="305"/>
        </pc:sldMkLst>
        <pc:spChg chg="mod">
          <ac:chgData name="Wyatt Michael Watson" userId="S::wmw47@nau.edu::7d4ebdf7-9904-4cc3-927d-221c9f471ec8" providerId="AD" clId="Web-{6FB2E832-95A2-4740-B265-70087ECF79F9}" dt="2023-02-17T00:41:59.201" v="2" actId="1076"/>
          <ac:spMkLst>
            <pc:docMk/>
            <pc:sldMk cId="4267541185" sldId="305"/>
            <ac:spMk id="2" creationId="{EB722CCA-26B2-B31A-B5A8-9B1D4EF545F3}"/>
          </ac:spMkLst>
        </pc:spChg>
        <pc:picChg chg="mod">
          <ac:chgData name="Wyatt Michael Watson" userId="S::wmw47@nau.edu::7d4ebdf7-9904-4cc3-927d-221c9f471ec8" providerId="AD" clId="Web-{6FB2E832-95A2-4740-B265-70087ECF79F9}" dt="2023-02-17T00:42:02.529" v="3" actId="14100"/>
          <ac:picMkLst>
            <pc:docMk/>
            <pc:sldMk cId="4267541185" sldId="305"/>
            <ac:picMk id="4" creationId="{4524EF5F-0452-7F46-88C8-C21F14D2F23F}"/>
          </ac:picMkLst>
        </pc:picChg>
      </pc:sldChg>
    </pc:docChg>
  </pc:docChgLst>
  <pc:docChgLst>
    <pc:chgData name="Wyatt Michael Watson" userId="S::wmw47@nau.edu::7d4ebdf7-9904-4cc3-927d-221c9f471ec8" providerId="AD" clId="Web-{2E0EC3A4-C691-48D8-9F1C-07ECAD289395}"/>
    <pc:docChg chg="modSld">
      <pc:chgData name="Wyatt Michael Watson" userId="S::wmw47@nau.edu::7d4ebdf7-9904-4cc3-927d-221c9f471ec8" providerId="AD" clId="Web-{2E0EC3A4-C691-48D8-9F1C-07ECAD289395}" dt="2023-03-03T21:09:50.632" v="4" actId="1076"/>
      <pc:docMkLst>
        <pc:docMk/>
      </pc:docMkLst>
      <pc:sldChg chg="addSp modSp">
        <pc:chgData name="Wyatt Michael Watson" userId="S::wmw47@nau.edu::7d4ebdf7-9904-4cc3-927d-221c9f471ec8" providerId="AD" clId="Web-{2E0EC3A4-C691-48D8-9F1C-07ECAD289395}" dt="2023-03-03T21:09:50.632" v="4" actId="1076"/>
        <pc:sldMkLst>
          <pc:docMk/>
          <pc:sldMk cId="4097340104" sldId="301"/>
        </pc:sldMkLst>
        <pc:picChg chg="add mod">
          <ac:chgData name="Wyatt Michael Watson" userId="S::wmw47@nau.edu::7d4ebdf7-9904-4cc3-927d-221c9f471ec8" providerId="AD" clId="Web-{2E0EC3A4-C691-48D8-9F1C-07ECAD289395}" dt="2023-03-03T21:09:20.459" v="1" actId="14100"/>
          <ac:picMkLst>
            <pc:docMk/>
            <pc:sldMk cId="4097340104" sldId="301"/>
            <ac:picMk id="4" creationId="{7933D6C1-D08E-D8C4-BB2E-07DA42F17FDB}"/>
          </ac:picMkLst>
        </pc:picChg>
        <pc:picChg chg="add mod">
          <ac:chgData name="Wyatt Michael Watson" userId="S::wmw47@nau.edu::7d4ebdf7-9904-4cc3-927d-221c9f471ec8" providerId="AD" clId="Web-{2E0EC3A4-C691-48D8-9F1C-07ECAD289395}" dt="2023-03-03T21:09:50.632" v="4" actId="1076"/>
          <ac:picMkLst>
            <pc:docMk/>
            <pc:sldMk cId="4097340104" sldId="301"/>
            <ac:picMk id="9" creationId="{1FDF9182-B677-D699-75E1-4E4F945F31C4}"/>
          </ac:picMkLst>
        </pc:picChg>
      </pc:sldChg>
    </pc:docChg>
  </pc:docChgLst>
  <pc:docChgLst>
    <pc:chgData name="Wyatt Michael Watson" userId="S::wmw47@nau.edu::7d4ebdf7-9904-4cc3-927d-221c9f471ec8" providerId="AD" clId="Web-{24D17BE0-E73A-44F1-AA93-B873CE3AB537}"/>
    <pc:docChg chg="modSld">
      <pc:chgData name="Wyatt Michael Watson" userId="S::wmw47@nau.edu::7d4ebdf7-9904-4cc3-927d-221c9f471ec8" providerId="AD" clId="Web-{24D17BE0-E73A-44F1-AA93-B873CE3AB537}" dt="2022-09-18T23:42:43.511" v="82" actId="14100"/>
      <pc:docMkLst>
        <pc:docMk/>
      </pc:docMkLst>
      <pc:sldChg chg="modSp">
        <pc:chgData name="Wyatt Michael Watson" userId="S::wmw47@nau.edu::7d4ebdf7-9904-4cc3-927d-221c9f471ec8" providerId="AD" clId="Web-{24D17BE0-E73A-44F1-AA93-B873CE3AB537}" dt="2022-09-18T23:42:43.511" v="82" actId="14100"/>
        <pc:sldMkLst>
          <pc:docMk/>
          <pc:sldMk cId="288071765" sldId="263"/>
        </pc:sldMkLst>
        <pc:picChg chg="mod">
          <ac:chgData name="Wyatt Michael Watson" userId="S::wmw47@nau.edu::7d4ebdf7-9904-4cc3-927d-221c9f471ec8" providerId="AD" clId="Web-{24D17BE0-E73A-44F1-AA93-B873CE3AB537}" dt="2022-09-18T23:42:43.511" v="82" actId="14100"/>
          <ac:picMkLst>
            <pc:docMk/>
            <pc:sldMk cId="288071765" sldId="263"/>
            <ac:picMk id="13" creationId="{8DD9B5C0-E618-9EE5-9048-9704DC4E770D}"/>
          </ac:picMkLst>
        </pc:picChg>
      </pc:sldChg>
      <pc:sldChg chg="addSp delSp modSp mod setBg">
        <pc:chgData name="Wyatt Michael Watson" userId="S::wmw47@nau.edu::7d4ebdf7-9904-4cc3-927d-221c9f471ec8" providerId="AD" clId="Web-{24D17BE0-E73A-44F1-AA93-B873CE3AB537}" dt="2022-09-18T23:41:05.458" v="81" actId="20577"/>
        <pc:sldMkLst>
          <pc:docMk/>
          <pc:sldMk cId="1293664421" sldId="267"/>
        </pc:sldMkLst>
        <pc:spChg chg="mod">
          <ac:chgData name="Wyatt Michael Watson" userId="S::wmw47@nau.edu::7d4ebdf7-9904-4cc3-927d-221c9f471ec8" providerId="AD" clId="Web-{24D17BE0-E73A-44F1-AA93-B873CE3AB537}" dt="2022-09-18T23:30:10.563" v="3"/>
          <ac:spMkLst>
            <pc:docMk/>
            <pc:sldMk cId="1293664421" sldId="267"/>
            <ac:spMk id="2" creationId="{F3264C25-EF06-BF41-B1BC-555B4A15C269}"/>
          </ac:spMkLst>
        </pc:spChg>
        <pc:spChg chg="add del">
          <ac:chgData name="Wyatt Michael Watson" userId="S::wmw47@nau.edu::7d4ebdf7-9904-4cc3-927d-221c9f471ec8" providerId="AD" clId="Web-{24D17BE0-E73A-44F1-AA93-B873CE3AB537}" dt="2022-09-18T23:30:22.689" v="8"/>
          <ac:spMkLst>
            <pc:docMk/>
            <pc:sldMk cId="1293664421" sldId="267"/>
            <ac:spMk id="3" creationId="{EC44F529-0F01-180C-CF37-374310B8806C}"/>
          </ac:spMkLst>
        </pc:spChg>
        <pc:spChg chg="add del">
          <ac:chgData name="Wyatt Michael Watson" userId="S::wmw47@nau.edu::7d4ebdf7-9904-4cc3-927d-221c9f471ec8" providerId="AD" clId="Web-{24D17BE0-E73A-44F1-AA93-B873CE3AB537}" dt="2022-09-18T23:30:05.125" v="1"/>
          <ac:spMkLst>
            <pc:docMk/>
            <pc:sldMk cId="1293664421" sldId="267"/>
            <ac:spMk id="9" creationId="{6B0479F5-59EA-43F3-BAFC-2606376EB662}"/>
          </ac:spMkLst>
        </pc:spChg>
        <pc:spChg chg="add del">
          <ac:chgData name="Wyatt Michael Watson" userId="S::wmw47@nau.edu::7d4ebdf7-9904-4cc3-927d-221c9f471ec8" providerId="AD" clId="Web-{24D17BE0-E73A-44F1-AA93-B873CE3AB537}" dt="2022-09-18T23:30:10.563" v="3"/>
          <ac:spMkLst>
            <pc:docMk/>
            <pc:sldMk cId="1293664421" sldId="267"/>
            <ac:spMk id="11" creationId="{6B0479F5-59EA-43F3-BAFC-2606376EB662}"/>
          </ac:spMkLst>
        </pc:spChg>
        <pc:spChg chg="add del mod">
          <ac:chgData name="Wyatt Michael Watson" userId="S::wmw47@nau.edu::7d4ebdf7-9904-4cc3-927d-221c9f471ec8" providerId="AD" clId="Web-{24D17BE0-E73A-44F1-AA93-B873CE3AB537}" dt="2022-09-18T23:39:24.422" v="66"/>
          <ac:spMkLst>
            <pc:docMk/>
            <pc:sldMk cId="1293664421" sldId="267"/>
            <ac:spMk id="313" creationId="{AAEB0FE0-FB74-67E7-A658-B757634687B2}"/>
          </ac:spMkLst>
        </pc:spChg>
        <pc:spChg chg="add del mod">
          <ac:chgData name="Wyatt Michael Watson" userId="S::wmw47@nau.edu::7d4ebdf7-9904-4cc3-927d-221c9f471ec8" providerId="AD" clId="Web-{24D17BE0-E73A-44F1-AA93-B873CE3AB537}" dt="2022-09-18T23:38:04.730" v="50"/>
          <ac:spMkLst>
            <pc:docMk/>
            <pc:sldMk cId="1293664421" sldId="267"/>
            <ac:spMk id="315" creationId="{FAD9B6F9-0BE4-7A07-6371-4E2A3AD91DF0}"/>
          </ac:spMkLst>
        </pc:spChg>
        <pc:spChg chg="add del mod">
          <ac:chgData name="Wyatt Michael Watson" userId="S::wmw47@nau.edu::7d4ebdf7-9904-4cc3-927d-221c9f471ec8" providerId="AD" clId="Web-{24D17BE0-E73A-44F1-AA93-B873CE3AB537}" dt="2022-09-18T23:39:15.484" v="64"/>
          <ac:spMkLst>
            <pc:docMk/>
            <pc:sldMk cId="1293664421" sldId="267"/>
            <ac:spMk id="336" creationId="{28C1F295-305A-ED08-CDD2-1D766AD99929}"/>
          </ac:spMkLst>
        </pc:spChg>
        <pc:graphicFrameChg chg="add del">
          <ac:chgData name="Wyatt Michael Watson" userId="S::wmw47@nau.edu::7d4ebdf7-9904-4cc3-927d-221c9f471ec8" providerId="AD" clId="Web-{24D17BE0-E73A-44F1-AA93-B873CE3AB537}" dt="2022-09-18T23:30:05.125" v="1"/>
          <ac:graphicFrameMkLst>
            <pc:docMk/>
            <pc:sldMk cId="1293664421" sldId="267"/>
            <ac:graphicFrameMk id="6" creationId="{0696E1B4-4A48-D233-7222-F646D76F16E5}"/>
          </ac:graphicFrameMkLst>
        </pc:graphicFrameChg>
        <pc:graphicFrameChg chg="add del">
          <ac:chgData name="Wyatt Michael Watson" userId="S::wmw47@nau.edu::7d4ebdf7-9904-4cc3-927d-221c9f471ec8" providerId="AD" clId="Web-{24D17BE0-E73A-44F1-AA93-B873CE3AB537}" dt="2022-09-18T23:30:10.563" v="3"/>
          <ac:graphicFrameMkLst>
            <pc:docMk/>
            <pc:sldMk cId="1293664421" sldId="267"/>
            <ac:graphicFrameMk id="12" creationId="{34CA6F9F-3D9F-B487-E080-CA97EC1B8438}"/>
          </ac:graphicFrameMkLst>
        </pc:graphicFrameChg>
        <pc:graphicFrameChg chg="add del">
          <ac:chgData name="Wyatt Michael Watson" userId="S::wmw47@nau.edu::7d4ebdf7-9904-4cc3-927d-221c9f471ec8" providerId="AD" clId="Web-{24D17BE0-E73A-44F1-AA93-B873CE3AB537}" dt="2022-09-18T23:30:14.235" v="5"/>
          <ac:graphicFrameMkLst>
            <pc:docMk/>
            <pc:sldMk cId="1293664421" sldId="267"/>
            <ac:graphicFrameMk id="14" creationId="{4C1C189E-CE00-D1BB-B543-D94460C0630B}"/>
          </ac:graphicFrameMkLst>
        </pc:graphicFrameChg>
        <pc:graphicFrameChg chg="add del">
          <ac:chgData name="Wyatt Michael Watson" userId="S::wmw47@nau.edu::7d4ebdf7-9904-4cc3-927d-221c9f471ec8" providerId="AD" clId="Web-{24D17BE0-E73A-44F1-AA93-B873CE3AB537}" dt="2022-09-18T23:30:22.673" v="7"/>
          <ac:graphicFrameMkLst>
            <pc:docMk/>
            <pc:sldMk cId="1293664421" sldId="267"/>
            <ac:graphicFrameMk id="16" creationId="{ACECF1D2-F296-BEFA-E6A3-473F5826AB23}"/>
          </ac:graphicFrameMkLst>
        </pc:graphicFrameChg>
        <pc:graphicFrameChg chg="add del modGraphic">
          <ac:chgData name="Wyatt Michael Watson" userId="S::wmw47@nau.edu::7d4ebdf7-9904-4cc3-927d-221c9f471ec8" providerId="AD" clId="Web-{24D17BE0-E73A-44F1-AA93-B873CE3AB537}" dt="2022-09-18T23:35:45.379" v="34"/>
          <ac:graphicFrameMkLst>
            <pc:docMk/>
            <pc:sldMk cId="1293664421" sldId="267"/>
            <ac:graphicFrameMk id="18" creationId="{A5C85876-05C9-3A52-7CF0-42214F0E7123}"/>
          </ac:graphicFrameMkLst>
        </pc:graphicFrameChg>
        <pc:graphicFrameChg chg="add del">
          <ac:chgData name="Wyatt Michael Watson" userId="S::wmw47@nau.edu::7d4ebdf7-9904-4cc3-927d-221c9f471ec8" providerId="AD" clId="Web-{24D17BE0-E73A-44F1-AA93-B873CE3AB537}" dt="2022-09-18T23:38:39.810" v="53"/>
          <ac:graphicFrameMkLst>
            <pc:docMk/>
            <pc:sldMk cId="1293664421" sldId="267"/>
            <ac:graphicFrameMk id="316" creationId="{D80DE538-87A6-CC4D-21F2-D6431B49FC92}"/>
          </ac:graphicFrameMkLst>
        </pc:graphicFrameChg>
        <pc:graphicFrameChg chg="add modGraphic">
          <ac:chgData name="Wyatt Michael Watson" userId="S::wmw47@nau.edu::7d4ebdf7-9904-4cc3-927d-221c9f471ec8" providerId="AD" clId="Web-{24D17BE0-E73A-44F1-AA93-B873CE3AB537}" dt="2022-09-18T23:41:05.458" v="81" actId="20577"/>
          <ac:graphicFrameMkLst>
            <pc:docMk/>
            <pc:sldMk cId="1293664421" sldId="267"/>
            <ac:graphicFrameMk id="317" creationId="{E4BF4EA6-85B8-C173-CB0E-2FF985CA6B06}"/>
          </ac:graphicFrameMkLst>
        </pc:graphicFrameChg>
        <pc:picChg chg="add del mod">
          <ac:chgData name="Wyatt Michael Watson" userId="S::wmw47@nau.edu::7d4ebdf7-9904-4cc3-927d-221c9f471ec8" providerId="AD" clId="Web-{24D17BE0-E73A-44F1-AA93-B873CE3AB537}" dt="2022-09-18T23:38:04.730" v="51"/>
          <ac:picMkLst>
            <pc:docMk/>
            <pc:sldMk cId="1293664421" sldId="267"/>
            <ac:picMk id="314" creationId="{C455D561-A640-9503-70C5-6844CCA13418}"/>
          </ac:picMkLst>
        </pc:picChg>
        <pc:picChg chg="add del mod">
          <ac:chgData name="Wyatt Michael Watson" userId="S::wmw47@nau.edu::7d4ebdf7-9904-4cc3-927d-221c9f471ec8" providerId="AD" clId="Web-{24D17BE0-E73A-44F1-AA93-B873CE3AB537}" dt="2022-09-18T23:39:15.484" v="65"/>
          <ac:picMkLst>
            <pc:docMk/>
            <pc:sldMk cId="1293664421" sldId="267"/>
            <ac:picMk id="335" creationId="{03176354-2E63-564A-8CE0-2B5966F22B43}"/>
          </ac:picMkLst>
        </pc:picChg>
      </pc:sldChg>
    </pc:docChg>
  </pc:docChgLst>
  <pc:docChgLst>
    <pc:chgData name="Wyatt Michael Watson" userId="S::wmw47@nau.edu::7d4ebdf7-9904-4cc3-927d-221c9f471ec8" providerId="AD" clId="Web-{6C998034-788F-4490-9959-FE4BF93EB1CB}"/>
    <pc:docChg chg="modSld">
      <pc:chgData name="Wyatt Michael Watson" userId="S::wmw47@nau.edu::7d4ebdf7-9904-4cc3-927d-221c9f471ec8" providerId="AD" clId="Web-{6C998034-788F-4490-9959-FE4BF93EB1CB}" dt="2022-11-08T17:12:08.297" v="5" actId="1076"/>
      <pc:docMkLst>
        <pc:docMk/>
      </pc:docMkLst>
      <pc:sldChg chg="modSp">
        <pc:chgData name="Wyatt Michael Watson" userId="S::wmw47@nau.edu::7d4ebdf7-9904-4cc3-927d-221c9f471ec8" providerId="AD" clId="Web-{6C998034-788F-4490-9959-FE4BF93EB1CB}" dt="2022-11-08T17:12:08.297" v="5" actId="1076"/>
        <pc:sldMkLst>
          <pc:docMk/>
          <pc:sldMk cId="805852874" sldId="295"/>
        </pc:sldMkLst>
        <pc:spChg chg="mod">
          <ac:chgData name="Wyatt Michael Watson" userId="S::wmw47@nau.edu::7d4ebdf7-9904-4cc3-927d-221c9f471ec8" providerId="AD" clId="Web-{6C998034-788F-4490-9959-FE4BF93EB1CB}" dt="2022-11-08T17:12:08.297" v="5" actId="1076"/>
          <ac:spMkLst>
            <pc:docMk/>
            <pc:sldMk cId="805852874" sldId="295"/>
            <ac:spMk id="6" creationId="{CCDF186C-CFEF-68AD-85F8-039FEEBFB091}"/>
          </ac:spMkLst>
        </pc:spChg>
        <pc:picChg chg="mod ord">
          <ac:chgData name="Wyatt Michael Watson" userId="S::wmw47@nau.edu::7d4ebdf7-9904-4cc3-927d-221c9f471ec8" providerId="AD" clId="Web-{6C998034-788F-4490-9959-FE4BF93EB1CB}" dt="2022-11-08T17:11:56.078" v="4" actId="1076"/>
          <ac:picMkLst>
            <pc:docMk/>
            <pc:sldMk cId="805852874" sldId="295"/>
            <ac:picMk id="4" creationId="{C973270C-E27E-5FD6-147D-1472701CE069}"/>
          </ac:picMkLst>
        </pc:picChg>
      </pc:sldChg>
    </pc:docChg>
  </pc:docChgLst>
  <pc:docChgLst>
    <pc:chgData name="Paul Wayne Howell" userId="S::pwh45@nau.edu::73aa1722-a551-45ae-8bc1-e5c41fb0b78c" providerId="AD" clId="Web-{B6DC6C53-49DC-4C3B-98BF-73AEA5F1DE50}"/>
    <pc:docChg chg="addSld">
      <pc:chgData name="Paul Wayne Howell" userId="S::pwh45@nau.edu::73aa1722-a551-45ae-8bc1-e5c41fb0b78c" providerId="AD" clId="Web-{B6DC6C53-49DC-4C3B-98BF-73AEA5F1DE50}" dt="2023-02-16T23:38:45.075" v="0"/>
      <pc:docMkLst>
        <pc:docMk/>
      </pc:docMkLst>
      <pc:sldChg chg="new">
        <pc:chgData name="Paul Wayne Howell" userId="S::pwh45@nau.edu::73aa1722-a551-45ae-8bc1-e5c41fb0b78c" providerId="AD" clId="Web-{B6DC6C53-49DC-4C3B-98BF-73AEA5F1DE50}" dt="2023-02-16T23:38:45.075" v="0"/>
        <pc:sldMkLst>
          <pc:docMk/>
          <pc:sldMk cId="4267541185" sldId="304"/>
        </pc:sldMkLst>
      </pc:sldChg>
    </pc:docChg>
  </pc:docChgLst>
  <pc:docChgLst>
    <pc:chgData name="Paul Wayne Howell" userId="S::pwh45@nau.edu::73aa1722-a551-45ae-8bc1-e5c41fb0b78c" providerId="AD" clId="Web-{EEDB451D-C0AE-4553-A02E-5ECF2E43E798}"/>
    <pc:docChg chg="modSld">
      <pc:chgData name="Paul Wayne Howell" userId="S::pwh45@nau.edu::73aa1722-a551-45ae-8bc1-e5c41fb0b78c" providerId="AD" clId="Web-{EEDB451D-C0AE-4553-A02E-5ECF2E43E798}" dt="2022-09-20T03:05:27.724" v="22" actId="20577"/>
      <pc:docMkLst>
        <pc:docMk/>
      </pc:docMkLst>
      <pc:sldChg chg="modSp">
        <pc:chgData name="Paul Wayne Howell" userId="S::pwh45@nau.edu::73aa1722-a551-45ae-8bc1-e5c41fb0b78c" providerId="AD" clId="Web-{EEDB451D-C0AE-4553-A02E-5ECF2E43E798}" dt="2022-09-20T03:04:36.877" v="12"/>
        <pc:sldMkLst>
          <pc:docMk/>
          <pc:sldMk cId="365568475" sldId="261"/>
        </pc:sldMkLst>
        <pc:graphicFrameChg chg="modGraphic">
          <ac:chgData name="Paul Wayne Howell" userId="S::pwh45@nau.edu::73aa1722-a551-45ae-8bc1-e5c41fb0b78c" providerId="AD" clId="Web-{EEDB451D-C0AE-4553-A02E-5ECF2E43E798}" dt="2022-09-20T03:04:36.877" v="12"/>
          <ac:graphicFrameMkLst>
            <pc:docMk/>
            <pc:sldMk cId="365568475" sldId="261"/>
            <ac:graphicFrameMk id="12" creationId="{8D47468E-6C54-B0A2-478E-F2BF078156BE}"/>
          </ac:graphicFrameMkLst>
        </pc:graphicFrameChg>
      </pc:sldChg>
      <pc:sldChg chg="modSp">
        <pc:chgData name="Paul Wayne Howell" userId="S::pwh45@nau.edu::73aa1722-a551-45ae-8bc1-e5c41fb0b78c" providerId="AD" clId="Web-{EEDB451D-C0AE-4553-A02E-5ECF2E43E798}" dt="2022-09-20T03:04:45.956" v="13"/>
        <pc:sldMkLst>
          <pc:docMk/>
          <pc:sldMk cId="4283729286" sldId="265"/>
        </pc:sldMkLst>
        <pc:graphicFrameChg chg="modGraphic">
          <ac:chgData name="Paul Wayne Howell" userId="S::pwh45@nau.edu::73aa1722-a551-45ae-8bc1-e5c41fb0b78c" providerId="AD" clId="Web-{EEDB451D-C0AE-4553-A02E-5ECF2E43E798}" dt="2022-09-20T03:04:45.956" v="13"/>
          <ac:graphicFrameMkLst>
            <pc:docMk/>
            <pc:sldMk cId="4283729286" sldId="265"/>
            <ac:graphicFrameMk id="4" creationId="{CFD13743-2D60-6DD1-2CC0-F7319F445818}"/>
          </ac:graphicFrameMkLst>
        </pc:graphicFrameChg>
      </pc:sldChg>
      <pc:sldChg chg="modSp">
        <pc:chgData name="Paul Wayne Howell" userId="S::pwh45@nau.edu::73aa1722-a551-45ae-8bc1-e5c41fb0b78c" providerId="AD" clId="Web-{EEDB451D-C0AE-4553-A02E-5ECF2E43E798}" dt="2022-09-20T03:05:27.724" v="22" actId="20577"/>
        <pc:sldMkLst>
          <pc:docMk/>
          <pc:sldMk cId="3307027894" sldId="266"/>
        </pc:sldMkLst>
        <pc:spChg chg="mod">
          <ac:chgData name="Paul Wayne Howell" userId="S::pwh45@nau.edu::73aa1722-a551-45ae-8bc1-e5c41fb0b78c" providerId="AD" clId="Web-{EEDB451D-C0AE-4553-A02E-5ECF2E43E798}" dt="2022-09-20T03:05:27.724" v="22" actId="20577"/>
          <ac:spMkLst>
            <pc:docMk/>
            <pc:sldMk cId="3307027894" sldId="266"/>
            <ac:spMk id="3" creationId="{169C3667-4528-9E95-79F9-EB183406ED8F}"/>
          </ac:spMkLst>
        </pc:spChg>
      </pc:sldChg>
      <pc:sldChg chg="modSp">
        <pc:chgData name="Paul Wayne Howell" userId="S::pwh45@nau.edu::73aa1722-a551-45ae-8bc1-e5c41fb0b78c" providerId="AD" clId="Web-{EEDB451D-C0AE-4553-A02E-5ECF2E43E798}" dt="2022-09-20T03:03:32.826" v="9"/>
        <pc:sldMkLst>
          <pc:docMk/>
          <pc:sldMk cId="1293664421" sldId="267"/>
        </pc:sldMkLst>
        <pc:graphicFrameChg chg="mod modGraphic">
          <ac:chgData name="Paul Wayne Howell" userId="S::pwh45@nau.edu::73aa1722-a551-45ae-8bc1-e5c41fb0b78c" providerId="AD" clId="Web-{EEDB451D-C0AE-4553-A02E-5ECF2E43E798}" dt="2022-09-20T03:03:32.826" v="9"/>
          <ac:graphicFrameMkLst>
            <pc:docMk/>
            <pc:sldMk cId="1293664421" sldId="267"/>
            <ac:graphicFrameMk id="317" creationId="{E4BF4EA6-85B8-C173-CB0E-2FF985CA6B06}"/>
          </ac:graphicFrameMkLst>
        </pc:graphicFrameChg>
      </pc:sldChg>
    </pc:docChg>
  </pc:docChgLst>
  <pc:docChgLst>
    <pc:chgData name="David Lincoln Brooks" userId="S::dlb398@nau.edu::59191960-2c71-47cf-987f-19acef8a059e" providerId="AD" clId="Web-{95428E7E-2252-4F35-95C5-0110A6919567}"/>
    <pc:docChg chg="addSld modSld">
      <pc:chgData name="David Lincoln Brooks" userId="S::dlb398@nau.edu::59191960-2c71-47cf-987f-19acef8a059e" providerId="AD" clId="Web-{95428E7E-2252-4F35-95C5-0110A6919567}" dt="2022-09-15T17:18:44.318" v="1714" actId="20577"/>
      <pc:docMkLst>
        <pc:docMk/>
      </pc:docMkLst>
      <pc:sldChg chg="addSp delSp modSp">
        <pc:chgData name="David Lincoln Brooks" userId="S::dlb398@nau.edu::59191960-2c71-47cf-987f-19acef8a059e" providerId="AD" clId="Web-{95428E7E-2252-4F35-95C5-0110A6919567}" dt="2022-09-15T17:09:29.218" v="885"/>
        <pc:sldMkLst>
          <pc:docMk/>
          <pc:sldMk cId="365568475" sldId="261"/>
        </pc:sldMkLst>
        <pc:spChg chg="mod">
          <ac:chgData name="David Lincoln Brooks" userId="S::dlb398@nau.edu::59191960-2c71-47cf-987f-19acef8a059e" providerId="AD" clId="Web-{95428E7E-2252-4F35-95C5-0110A6919567}" dt="2022-09-15T16:48:26.740" v="20" actId="1076"/>
          <ac:spMkLst>
            <pc:docMk/>
            <pc:sldMk cId="365568475" sldId="261"/>
            <ac:spMk id="2" creationId="{050D010C-C5BE-EF6C-A796-1F4A9D708D7B}"/>
          </ac:spMkLst>
        </pc:spChg>
        <pc:spChg chg="add del mod">
          <ac:chgData name="David Lincoln Brooks" userId="S::dlb398@nau.edu::59191960-2c71-47cf-987f-19acef8a059e" providerId="AD" clId="Web-{95428E7E-2252-4F35-95C5-0110A6919567}" dt="2022-09-15T16:49:18.322" v="27"/>
          <ac:spMkLst>
            <pc:docMk/>
            <pc:sldMk cId="365568475" sldId="261"/>
            <ac:spMk id="3" creationId="{FACF9A1A-0F9F-ADBD-884B-AA4D8F98C23D}"/>
          </ac:spMkLst>
        </pc:spChg>
        <pc:spChg chg="add del mod">
          <ac:chgData name="David Lincoln Brooks" userId="S::dlb398@nau.edu::59191960-2c71-47cf-987f-19acef8a059e" providerId="AD" clId="Web-{95428E7E-2252-4F35-95C5-0110A6919567}" dt="2022-09-15T16:53:27.605" v="42"/>
          <ac:spMkLst>
            <pc:docMk/>
            <pc:sldMk cId="365568475" sldId="261"/>
            <ac:spMk id="11" creationId="{926A7BB6-99B2-3A26-8709-D4A935E905D2}"/>
          </ac:spMkLst>
        </pc:spChg>
        <pc:graphicFrameChg chg="add del mod modGraphic">
          <ac:chgData name="David Lincoln Brooks" userId="S::dlb398@nau.edu::59191960-2c71-47cf-987f-19acef8a059e" providerId="AD" clId="Web-{95428E7E-2252-4F35-95C5-0110A6919567}" dt="2022-09-15T16:49:22.104" v="28"/>
          <ac:graphicFrameMkLst>
            <pc:docMk/>
            <pc:sldMk cId="365568475" sldId="261"/>
            <ac:graphicFrameMk id="4" creationId="{CA6014CD-5877-DB79-FBD0-46BC101EE568}"/>
          </ac:graphicFrameMkLst>
        </pc:graphicFrameChg>
        <pc:graphicFrameChg chg="add del mod ord modGraphic">
          <ac:chgData name="David Lincoln Brooks" userId="S::dlb398@nau.edu::59191960-2c71-47cf-987f-19acef8a059e" providerId="AD" clId="Web-{95428E7E-2252-4F35-95C5-0110A6919567}" dt="2022-09-15T16:48:50.867" v="24"/>
          <ac:graphicFrameMkLst>
            <pc:docMk/>
            <pc:sldMk cId="365568475" sldId="261"/>
            <ac:graphicFrameMk id="5" creationId="{AD3C0FBE-02BD-1ED8-5B5C-10668A6E41EB}"/>
          </ac:graphicFrameMkLst>
        </pc:graphicFrameChg>
        <pc:graphicFrameChg chg="add del mod ord modGraphic">
          <ac:chgData name="David Lincoln Brooks" userId="S::dlb398@nau.edu::59191960-2c71-47cf-987f-19acef8a059e" providerId="AD" clId="Web-{95428E7E-2252-4F35-95C5-0110A6919567}" dt="2022-09-15T16:49:10.603" v="26"/>
          <ac:graphicFrameMkLst>
            <pc:docMk/>
            <pc:sldMk cId="365568475" sldId="261"/>
            <ac:graphicFrameMk id="6" creationId="{4227041B-5FA6-1ADB-8D58-0CD87D7116C9}"/>
          </ac:graphicFrameMkLst>
        </pc:graphicFrameChg>
        <pc:graphicFrameChg chg="add del mod ord modGraphic">
          <ac:chgData name="David Lincoln Brooks" userId="S::dlb398@nau.edu::59191960-2c71-47cf-987f-19acef8a059e" providerId="AD" clId="Web-{95428E7E-2252-4F35-95C5-0110A6919567}" dt="2022-09-15T16:49:41.949" v="31"/>
          <ac:graphicFrameMkLst>
            <pc:docMk/>
            <pc:sldMk cId="365568475" sldId="261"/>
            <ac:graphicFrameMk id="7" creationId="{4BF2BE95-56A1-7629-439E-56FA3BD72344}"/>
          </ac:graphicFrameMkLst>
        </pc:graphicFrameChg>
        <pc:graphicFrameChg chg="add del mod modGraphic">
          <ac:chgData name="David Lincoln Brooks" userId="S::dlb398@nau.edu::59191960-2c71-47cf-987f-19acef8a059e" providerId="AD" clId="Web-{95428E7E-2252-4F35-95C5-0110A6919567}" dt="2022-09-15T16:50:27.530" v="41"/>
          <ac:graphicFrameMkLst>
            <pc:docMk/>
            <pc:sldMk cId="365568475" sldId="261"/>
            <ac:graphicFrameMk id="9" creationId="{AE7EF089-84F9-8D51-9964-4CDE777BAE6B}"/>
          </ac:graphicFrameMkLst>
        </pc:graphicFrameChg>
        <pc:graphicFrameChg chg="add mod ord modGraphic">
          <ac:chgData name="David Lincoln Brooks" userId="S::dlb398@nau.edu::59191960-2c71-47cf-987f-19acef8a059e" providerId="AD" clId="Web-{95428E7E-2252-4F35-95C5-0110A6919567}" dt="2022-09-15T17:09:29.218" v="885"/>
          <ac:graphicFrameMkLst>
            <pc:docMk/>
            <pc:sldMk cId="365568475" sldId="261"/>
            <ac:graphicFrameMk id="12" creationId="{8D47468E-6C54-B0A2-478E-F2BF078156BE}"/>
          </ac:graphicFrameMkLst>
        </pc:graphicFrameChg>
      </pc:sldChg>
      <pc:sldChg chg="addSp delSp modSp new">
        <pc:chgData name="David Lincoln Brooks" userId="S::dlb398@nau.edu::59191960-2c71-47cf-987f-19acef8a059e" providerId="AD" clId="Web-{95428E7E-2252-4F35-95C5-0110A6919567}" dt="2022-09-15T17:18:32.114" v="1711" actId="1076"/>
        <pc:sldMkLst>
          <pc:docMk/>
          <pc:sldMk cId="4283729286" sldId="265"/>
        </pc:sldMkLst>
        <pc:spChg chg="mod">
          <ac:chgData name="David Lincoln Brooks" userId="S::dlb398@nau.edu::59191960-2c71-47cf-987f-19acef8a059e" providerId="AD" clId="Web-{95428E7E-2252-4F35-95C5-0110A6919567}" dt="2022-09-15T17:09:54.907" v="898" actId="1076"/>
          <ac:spMkLst>
            <pc:docMk/>
            <pc:sldMk cId="4283729286" sldId="265"/>
            <ac:spMk id="2" creationId="{08127C67-E50B-6208-34E6-BB9A0CB65838}"/>
          </ac:spMkLst>
        </pc:spChg>
        <pc:spChg chg="del">
          <ac:chgData name="David Lincoln Brooks" userId="S::dlb398@nau.edu::59191960-2c71-47cf-987f-19acef8a059e" providerId="AD" clId="Web-{95428E7E-2252-4F35-95C5-0110A6919567}" dt="2022-09-15T17:10:00.813" v="899"/>
          <ac:spMkLst>
            <pc:docMk/>
            <pc:sldMk cId="4283729286" sldId="265"/>
            <ac:spMk id="3" creationId="{CBBE452E-BDE1-262E-91F8-C3D4FC3DE274}"/>
          </ac:spMkLst>
        </pc:spChg>
        <pc:graphicFrameChg chg="add mod ord modGraphic">
          <ac:chgData name="David Lincoln Brooks" userId="S::dlb398@nau.edu::59191960-2c71-47cf-987f-19acef8a059e" providerId="AD" clId="Web-{95428E7E-2252-4F35-95C5-0110A6919567}" dt="2022-09-15T17:18:32.114" v="1711" actId="1076"/>
          <ac:graphicFrameMkLst>
            <pc:docMk/>
            <pc:sldMk cId="4283729286" sldId="265"/>
            <ac:graphicFrameMk id="4" creationId="{CFD13743-2D60-6DD1-2CC0-F7319F445818}"/>
          </ac:graphicFrameMkLst>
        </pc:graphicFrameChg>
      </pc:sldChg>
      <pc:sldChg chg="modSp new">
        <pc:chgData name="David Lincoln Brooks" userId="S::dlb398@nau.edu::59191960-2c71-47cf-987f-19acef8a059e" providerId="AD" clId="Web-{95428E7E-2252-4F35-95C5-0110A6919567}" dt="2022-09-15T17:18:44.318" v="1714" actId="20577"/>
        <pc:sldMkLst>
          <pc:docMk/>
          <pc:sldMk cId="3307027894" sldId="266"/>
        </pc:sldMkLst>
        <pc:spChg chg="mod">
          <ac:chgData name="David Lincoln Brooks" userId="S::dlb398@nau.edu::59191960-2c71-47cf-987f-19acef8a059e" providerId="AD" clId="Web-{95428E7E-2252-4F35-95C5-0110A6919567}" dt="2022-09-15T17:18:44.318" v="1714" actId="20577"/>
          <ac:spMkLst>
            <pc:docMk/>
            <pc:sldMk cId="3307027894" sldId="266"/>
            <ac:spMk id="2" creationId="{4DD8D55E-A435-044F-5D6D-6213B8CD3FAE}"/>
          </ac:spMkLst>
        </pc:spChg>
      </pc:sldChg>
    </pc:docChg>
  </pc:docChgLst>
  <pc:docChgLst>
    <pc:chgData name="David Lincoln Brooks" userId="S::dlb398@nau.edu::59191960-2c71-47cf-987f-19acef8a059e" providerId="AD" clId="Web-{09CBF7A8-2085-4D98-A73B-A726ACA7C9F2}"/>
    <pc:docChg chg="modSld">
      <pc:chgData name="David Lincoln Brooks" userId="S::dlb398@nau.edu::59191960-2c71-47cf-987f-19acef8a059e" providerId="AD" clId="Web-{09CBF7A8-2085-4D98-A73B-A726ACA7C9F2}" dt="2022-09-18T06:39:22.225" v="1537"/>
      <pc:docMkLst>
        <pc:docMk/>
      </pc:docMkLst>
      <pc:sldChg chg="addSp delSp modSp modNotes">
        <pc:chgData name="David Lincoln Brooks" userId="S::dlb398@nau.edu::59191960-2c71-47cf-987f-19acef8a059e" providerId="AD" clId="Web-{09CBF7A8-2085-4D98-A73B-A726ACA7C9F2}" dt="2022-09-18T06:20:33.156" v="1056"/>
        <pc:sldMkLst>
          <pc:docMk/>
          <pc:sldMk cId="365568475" sldId="261"/>
        </pc:sldMkLst>
        <pc:spChg chg="add del mod">
          <ac:chgData name="David Lincoln Brooks" userId="S::dlb398@nau.edu::59191960-2c71-47cf-987f-19acef8a059e" providerId="AD" clId="Web-{09CBF7A8-2085-4D98-A73B-A726ACA7C9F2}" dt="2022-09-18T05:15:41.848" v="308"/>
          <ac:spMkLst>
            <pc:docMk/>
            <pc:sldMk cId="365568475" sldId="261"/>
            <ac:spMk id="4" creationId="{D037EF21-FBFF-7ECE-9FFA-8C4C15764066}"/>
          </ac:spMkLst>
        </pc:spChg>
        <pc:graphicFrameChg chg="add del mod modGraphic">
          <ac:chgData name="David Lincoln Brooks" userId="S::dlb398@nau.edu::59191960-2c71-47cf-987f-19acef8a059e" providerId="AD" clId="Web-{09CBF7A8-2085-4D98-A73B-A726ACA7C9F2}" dt="2022-09-18T05:23:20.719" v="675"/>
          <ac:graphicFrameMkLst>
            <pc:docMk/>
            <pc:sldMk cId="365568475" sldId="261"/>
            <ac:graphicFrameMk id="12" creationId="{8D47468E-6C54-B0A2-478E-F2BF078156BE}"/>
          </ac:graphicFrameMkLst>
        </pc:graphicFrameChg>
      </pc:sldChg>
      <pc:sldChg chg="modSp modNotes">
        <pc:chgData name="David Lincoln Brooks" userId="S::dlb398@nau.edu::59191960-2c71-47cf-987f-19acef8a059e" providerId="AD" clId="Web-{09CBF7A8-2085-4D98-A73B-A726ACA7C9F2}" dt="2022-09-18T06:35:28.222" v="1395"/>
        <pc:sldMkLst>
          <pc:docMk/>
          <pc:sldMk cId="4283729286" sldId="265"/>
        </pc:sldMkLst>
        <pc:graphicFrameChg chg="mod modGraphic">
          <ac:chgData name="David Lincoln Brooks" userId="S::dlb398@nau.edu::59191960-2c71-47cf-987f-19acef8a059e" providerId="AD" clId="Web-{09CBF7A8-2085-4D98-A73B-A726ACA7C9F2}" dt="2022-09-18T05:22:56.406" v="663"/>
          <ac:graphicFrameMkLst>
            <pc:docMk/>
            <pc:sldMk cId="4283729286" sldId="265"/>
            <ac:graphicFrameMk id="4" creationId="{CFD13743-2D60-6DD1-2CC0-F7319F445818}"/>
          </ac:graphicFrameMkLst>
        </pc:graphicFrameChg>
      </pc:sldChg>
      <pc:sldChg chg="modSp modNotes">
        <pc:chgData name="David Lincoln Brooks" userId="S::dlb398@nau.edu::59191960-2c71-47cf-987f-19acef8a059e" providerId="AD" clId="Web-{09CBF7A8-2085-4D98-A73B-A726ACA7C9F2}" dt="2022-09-18T06:39:22.225" v="1537"/>
        <pc:sldMkLst>
          <pc:docMk/>
          <pc:sldMk cId="3307027894" sldId="266"/>
        </pc:sldMkLst>
        <pc:spChg chg="mod">
          <ac:chgData name="David Lincoln Brooks" userId="S::dlb398@nau.edu::59191960-2c71-47cf-987f-19acef8a059e" providerId="AD" clId="Web-{09CBF7A8-2085-4D98-A73B-A726ACA7C9F2}" dt="2022-09-18T05:08:34.338" v="78" actId="20577"/>
          <ac:spMkLst>
            <pc:docMk/>
            <pc:sldMk cId="3307027894" sldId="266"/>
            <ac:spMk id="3" creationId="{169C3667-4528-9E95-79F9-EB183406ED8F}"/>
          </ac:spMkLst>
        </pc:spChg>
      </pc:sldChg>
    </pc:docChg>
  </pc:docChgLst>
  <pc:docChgLst>
    <pc:chgData name="David Lincoln Brooks" userId="S::dlb398@nau.edu::59191960-2c71-47cf-987f-19acef8a059e" providerId="AD" clId="Web-{B91F2DF7-740F-41ED-9CE0-36E65F2510FD}"/>
    <pc:docChg chg="modSld">
      <pc:chgData name="David Lincoln Brooks" userId="S::dlb398@nau.edu::59191960-2c71-47cf-987f-19acef8a059e" providerId="AD" clId="Web-{B91F2DF7-740F-41ED-9CE0-36E65F2510FD}" dt="2023-04-09T20:02:10.988" v="177" actId="1076"/>
      <pc:docMkLst>
        <pc:docMk/>
      </pc:docMkLst>
      <pc:sldChg chg="addSp modSp">
        <pc:chgData name="David Lincoln Brooks" userId="S::dlb398@nau.edu::59191960-2c71-47cf-987f-19acef8a059e" providerId="AD" clId="Web-{B91F2DF7-740F-41ED-9CE0-36E65F2510FD}" dt="2023-04-09T20:02:10.988" v="177" actId="1076"/>
        <pc:sldMkLst>
          <pc:docMk/>
          <pc:sldMk cId="757154269" sldId="317"/>
        </pc:sldMkLst>
        <pc:spChg chg="mod">
          <ac:chgData name="David Lincoln Brooks" userId="S::dlb398@nau.edu::59191960-2c71-47cf-987f-19acef8a059e" providerId="AD" clId="Web-{B91F2DF7-740F-41ED-9CE0-36E65F2510FD}" dt="2023-04-09T19:58:34.590" v="0" actId="1076"/>
          <ac:spMkLst>
            <pc:docMk/>
            <pc:sldMk cId="757154269" sldId="317"/>
            <ac:spMk id="2" creationId="{BCFCF37A-9B9B-33E7-DD38-A6CBCE629697}"/>
          </ac:spMkLst>
        </pc:spChg>
        <pc:spChg chg="mod">
          <ac:chgData name="David Lincoln Brooks" userId="S::dlb398@nau.edu::59191960-2c71-47cf-987f-19acef8a059e" providerId="AD" clId="Web-{B91F2DF7-740F-41ED-9CE0-36E65F2510FD}" dt="2023-04-09T20:01:47.315" v="174" actId="20577"/>
          <ac:spMkLst>
            <pc:docMk/>
            <pc:sldMk cId="757154269" sldId="317"/>
            <ac:spMk id="3" creationId="{497D12B5-2801-C357-5404-7B3712AF8CD3}"/>
          </ac:spMkLst>
        </pc:spChg>
        <pc:graphicFrameChg chg="add mod modGraphic">
          <ac:chgData name="David Lincoln Brooks" userId="S::dlb398@nau.edu::59191960-2c71-47cf-987f-19acef8a059e" providerId="AD" clId="Web-{B91F2DF7-740F-41ED-9CE0-36E65F2510FD}" dt="2023-04-09T20:02:10.988" v="177" actId="1076"/>
          <ac:graphicFrameMkLst>
            <pc:docMk/>
            <pc:sldMk cId="757154269" sldId="317"/>
            <ac:graphicFrameMk id="4" creationId="{F0462C95-D2D8-241D-E007-AEB5B7DF803D}"/>
          </ac:graphicFrameMkLst>
        </pc:graphicFrameChg>
      </pc:sldChg>
    </pc:docChg>
  </pc:docChgLst>
  <pc:docChgLst>
    <pc:chgData name="Wyatt Michael Watson" userId="S::wmw47@nau.edu::7d4ebdf7-9904-4cc3-927d-221c9f471ec8" providerId="AD" clId="Web-{A997B08C-4F44-4E99-9B89-92556100DE13}"/>
    <pc:docChg chg="addSld delSld modSld sldOrd">
      <pc:chgData name="Wyatt Michael Watson" userId="S::wmw47@nau.edu::7d4ebdf7-9904-4cc3-927d-221c9f471ec8" providerId="AD" clId="Web-{A997B08C-4F44-4E99-9B89-92556100DE13}" dt="2023-04-12T20:46:41.380" v="1073"/>
      <pc:docMkLst>
        <pc:docMk/>
      </pc:docMkLst>
      <pc:sldChg chg="addSp delSp modSp">
        <pc:chgData name="Wyatt Michael Watson" userId="S::wmw47@nau.edu::7d4ebdf7-9904-4cc3-927d-221c9f471ec8" providerId="AD" clId="Web-{A997B08C-4F44-4E99-9B89-92556100DE13}" dt="2023-04-12T20:46:28.161" v="1065" actId="20577"/>
        <pc:sldMkLst>
          <pc:docMk/>
          <pc:sldMk cId="4267541185" sldId="305"/>
        </pc:sldMkLst>
        <pc:spChg chg="add del mod">
          <ac:chgData name="Wyatt Michael Watson" userId="S::wmw47@nau.edu::7d4ebdf7-9904-4cc3-927d-221c9f471ec8" providerId="AD" clId="Web-{A997B08C-4F44-4E99-9B89-92556100DE13}" dt="2023-04-12T20:46:28.161" v="1065" actId="20577"/>
          <ac:spMkLst>
            <pc:docMk/>
            <pc:sldMk cId="4267541185" sldId="305"/>
            <ac:spMk id="4" creationId="{68AACE3E-1A4A-FA5B-8CBB-1D663555B959}"/>
          </ac:spMkLst>
        </pc:spChg>
        <pc:spChg chg="mod">
          <ac:chgData name="Wyatt Michael Watson" userId="S::wmw47@nau.edu::7d4ebdf7-9904-4cc3-927d-221c9f471ec8" providerId="AD" clId="Web-{A997B08C-4F44-4E99-9B89-92556100DE13}" dt="2023-04-12T20:46:12.098" v="1062" actId="20577"/>
          <ac:spMkLst>
            <pc:docMk/>
            <pc:sldMk cId="4267541185" sldId="305"/>
            <ac:spMk id="11" creationId="{12E53997-B131-41DB-0665-2E5209381A33}"/>
          </ac:spMkLst>
        </pc:spChg>
      </pc:sldChg>
      <pc:sldChg chg="modSp del ord">
        <pc:chgData name="Wyatt Michael Watson" userId="S::wmw47@nau.edu::7d4ebdf7-9904-4cc3-927d-221c9f471ec8" providerId="AD" clId="Web-{A997B08C-4F44-4E99-9B89-92556100DE13}" dt="2023-04-12T20:07:42.194" v="113"/>
        <pc:sldMkLst>
          <pc:docMk/>
          <pc:sldMk cId="757154269" sldId="317"/>
        </pc:sldMkLst>
        <pc:spChg chg="mod">
          <ac:chgData name="Wyatt Michael Watson" userId="S::wmw47@nau.edu::7d4ebdf7-9904-4cc3-927d-221c9f471ec8" providerId="AD" clId="Web-{A997B08C-4F44-4E99-9B89-92556100DE13}" dt="2023-04-12T20:03:11.470" v="13" actId="20577"/>
          <ac:spMkLst>
            <pc:docMk/>
            <pc:sldMk cId="757154269" sldId="317"/>
            <ac:spMk id="5" creationId="{DA61AFA9-FEA1-B00A-1EB7-372CC3EC0F16}"/>
          </ac:spMkLst>
        </pc:spChg>
        <pc:spChg chg="mod">
          <ac:chgData name="Wyatt Michael Watson" userId="S::wmw47@nau.edu::7d4ebdf7-9904-4cc3-927d-221c9f471ec8" providerId="AD" clId="Web-{A997B08C-4F44-4E99-9B89-92556100DE13}" dt="2023-04-12T20:02:56.470" v="11" actId="20577"/>
          <ac:spMkLst>
            <pc:docMk/>
            <pc:sldMk cId="757154269" sldId="317"/>
            <ac:spMk id="10" creationId="{9E734F91-5445-0179-A387-4243EC3BCD80}"/>
          </ac:spMkLst>
        </pc:spChg>
        <pc:spChg chg="mod">
          <ac:chgData name="Wyatt Michael Watson" userId="S::wmw47@nau.edu::7d4ebdf7-9904-4cc3-927d-221c9f471ec8" providerId="AD" clId="Web-{A997B08C-4F44-4E99-9B89-92556100DE13}" dt="2023-04-12T20:02:59.517" v="12" actId="20577"/>
          <ac:spMkLst>
            <pc:docMk/>
            <pc:sldMk cId="757154269" sldId="317"/>
            <ac:spMk id="12" creationId="{04804FEF-4729-60AD-8ADB-7A2EF0389A6C}"/>
          </ac:spMkLst>
        </pc:spChg>
      </pc:sldChg>
      <pc:sldChg chg="addSp modSp">
        <pc:chgData name="Wyatt Michael Watson" userId="S::wmw47@nau.edu::7d4ebdf7-9904-4cc3-927d-221c9f471ec8" providerId="AD" clId="Web-{A997B08C-4F44-4E99-9B89-92556100DE13}" dt="2023-04-12T20:46:41.380" v="1073"/>
        <pc:sldMkLst>
          <pc:docMk/>
          <pc:sldMk cId="2590478613" sldId="318"/>
        </pc:sldMkLst>
        <pc:spChg chg="add">
          <ac:chgData name="Wyatt Michael Watson" userId="S::wmw47@nau.edu::7d4ebdf7-9904-4cc3-927d-221c9f471ec8" providerId="AD" clId="Web-{A997B08C-4F44-4E99-9B89-92556100DE13}" dt="2023-04-12T20:46:41.380" v="1073"/>
          <ac:spMkLst>
            <pc:docMk/>
            <pc:sldMk cId="2590478613" sldId="318"/>
            <ac:spMk id="4" creationId="{05722993-F073-F43B-E512-973F01AF108E}"/>
          </ac:spMkLst>
        </pc:spChg>
        <pc:spChg chg="mod">
          <ac:chgData name="Wyatt Michael Watson" userId="S::wmw47@nau.edu::7d4ebdf7-9904-4cc3-927d-221c9f471ec8" providerId="AD" clId="Web-{A997B08C-4F44-4E99-9B89-92556100DE13}" dt="2023-04-12T20:43:57.517" v="983" actId="1076"/>
          <ac:spMkLst>
            <pc:docMk/>
            <pc:sldMk cId="2590478613" sldId="318"/>
            <ac:spMk id="6" creationId="{1966DA4C-8C00-E2D3-C92A-97726EB120D2}"/>
          </ac:spMkLst>
        </pc:spChg>
        <pc:graphicFrameChg chg="mod modGraphic">
          <ac:chgData name="Wyatt Michael Watson" userId="S::wmw47@nau.edu::7d4ebdf7-9904-4cc3-927d-221c9f471ec8" providerId="AD" clId="Web-{A997B08C-4F44-4E99-9B89-92556100DE13}" dt="2023-04-12T20:09:25.227" v="135"/>
          <ac:graphicFrameMkLst>
            <pc:docMk/>
            <pc:sldMk cId="2590478613" sldId="318"/>
            <ac:graphicFrameMk id="5" creationId="{4FC3F36A-5EB8-30D4-8990-51FA296A6C26}"/>
          </ac:graphicFrameMkLst>
        </pc:graphicFrameChg>
      </pc:sldChg>
      <pc:sldChg chg="addSp modSp">
        <pc:chgData name="Wyatt Michael Watson" userId="S::wmw47@nau.edu::7d4ebdf7-9904-4cc3-927d-221c9f471ec8" providerId="AD" clId="Web-{A997B08C-4F44-4E99-9B89-92556100DE13}" dt="2023-04-12T20:46:40.052" v="1072"/>
        <pc:sldMkLst>
          <pc:docMk/>
          <pc:sldMk cId="2132957527" sldId="319"/>
        </pc:sldMkLst>
        <pc:spChg chg="add mod">
          <ac:chgData name="Wyatt Michael Watson" userId="S::wmw47@nau.edu::7d4ebdf7-9904-4cc3-927d-221c9f471ec8" providerId="AD" clId="Web-{A997B08C-4F44-4E99-9B89-92556100DE13}" dt="2023-04-12T20:08:07.819" v="116" actId="20577"/>
          <ac:spMkLst>
            <pc:docMk/>
            <pc:sldMk cId="2132957527" sldId="319"/>
            <ac:spMk id="4" creationId="{D397E7C9-4B18-0A39-8BEA-3BFD23EDC8DB}"/>
          </ac:spMkLst>
        </pc:spChg>
        <pc:spChg chg="mod">
          <ac:chgData name="Wyatt Michael Watson" userId="S::wmw47@nau.edu::7d4ebdf7-9904-4cc3-927d-221c9f471ec8" providerId="AD" clId="Web-{A997B08C-4F44-4E99-9B89-92556100DE13}" dt="2023-04-12T20:43:50.549" v="981" actId="1076"/>
          <ac:spMkLst>
            <pc:docMk/>
            <pc:sldMk cId="2132957527" sldId="319"/>
            <ac:spMk id="7" creationId="{1B770DED-A1CB-DA2C-6491-169950F84158}"/>
          </ac:spMkLst>
        </pc:spChg>
        <pc:spChg chg="add">
          <ac:chgData name="Wyatt Michael Watson" userId="S::wmw47@nau.edu::7d4ebdf7-9904-4cc3-927d-221c9f471ec8" providerId="AD" clId="Web-{A997B08C-4F44-4E99-9B89-92556100DE13}" dt="2023-04-12T20:46:40.052" v="1072"/>
          <ac:spMkLst>
            <pc:docMk/>
            <pc:sldMk cId="2132957527" sldId="319"/>
            <ac:spMk id="8" creationId="{91E1B141-6332-2167-3506-F1FF8988C172}"/>
          </ac:spMkLst>
        </pc:spChg>
        <pc:graphicFrameChg chg="mod modGraphic">
          <ac:chgData name="Wyatt Michael Watson" userId="S::wmw47@nau.edu::7d4ebdf7-9904-4cc3-927d-221c9f471ec8" providerId="AD" clId="Web-{A997B08C-4F44-4E99-9B89-92556100DE13}" dt="2023-04-12T20:09:03.227" v="118" actId="1076"/>
          <ac:graphicFrameMkLst>
            <pc:docMk/>
            <pc:sldMk cId="2132957527" sldId="319"/>
            <ac:graphicFrameMk id="5" creationId="{A4752DBC-D165-9067-138D-AEB23B867D03}"/>
          </ac:graphicFrameMkLst>
        </pc:graphicFrameChg>
      </pc:sldChg>
      <pc:sldChg chg="addSp delSp modSp">
        <pc:chgData name="Wyatt Michael Watson" userId="S::wmw47@nau.edu::7d4ebdf7-9904-4cc3-927d-221c9f471ec8" providerId="AD" clId="Web-{A997B08C-4F44-4E99-9B89-92556100DE13}" dt="2023-04-12T20:46:37.536" v="1070"/>
        <pc:sldMkLst>
          <pc:docMk/>
          <pc:sldMk cId="3161881700" sldId="320"/>
        </pc:sldMkLst>
        <pc:spChg chg="mod">
          <ac:chgData name="Wyatt Michael Watson" userId="S::wmw47@nau.edu::7d4ebdf7-9904-4cc3-927d-221c9f471ec8" providerId="AD" clId="Web-{A997B08C-4F44-4E99-9B89-92556100DE13}" dt="2023-04-12T20:10:26.025" v="143" actId="20577"/>
          <ac:spMkLst>
            <pc:docMk/>
            <pc:sldMk cId="3161881700" sldId="320"/>
            <ac:spMk id="2" creationId="{BF8482B5-E382-7E87-F370-249BBD97ED58}"/>
          </ac:spMkLst>
        </pc:spChg>
        <pc:spChg chg="add del mod">
          <ac:chgData name="Wyatt Michael Watson" userId="S::wmw47@nau.edu::7d4ebdf7-9904-4cc3-927d-221c9f471ec8" providerId="AD" clId="Web-{A997B08C-4F44-4E99-9B89-92556100DE13}" dt="2023-04-12T20:22:48.321" v="341"/>
          <ac:spMkLst>
            <pc:docMk/>
            <pc:sldMk cId="3161881700" sldId="320"/>
            <ac:spMk id="38" creationId="{A6E88BD8-8045-23ED-BC38-AB6421CC4DB1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0:57.830" v="497" actId="1076"/>
          <ac:spMkLst>
            <pc:docMk/>
            <pc:sldMk cId="3161881700" sldId="320"/>
            <ac:spMk id="40" creationId="{6BCDD71D-04E9-BBD9-F384-AFF2BB92E3F7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0:55.033" v="496" actId="1076"/>
          <ac:spMkLst>
            <pc:docMk/>
            <pc:sldMk cId="3161881700" sldId="320"/>
            <ac:spMk id="41" creationId="{920B3078-B3DC-DF35-A6E3-E35B43AE81A4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1:08.721" v="502" actId="20577"/>
          <ac:spMkLst>
            <pc:docMk/>
            <pc:sldMk cId="3161881700" sldId="320"/>
            <ac:spMk id="65" creationId="{6781E77E-91ED-EC36-7075-528A54180646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1:45.488" v="509"/>
          <ac:spMkLst>
            <pc:docMk/>
            <pc:sldMk cId="3161881700" sldId="320"/>
            <ac:spMk id="77" creationId="{59FB3C3B-261B-F068-A1C1-5BE2C65A7E27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2:04.238" v="512" actId="688"/>
          <ac:spMkLst>
            <pc:docMk/>
            <pc:sldMk cId="3161881700" sldId="320"/>
            <ac:spMk id="78" creationId="{BC9D403B-408E-B886-CD0E-7296A2F45184}"/>
          </ac:spMkLst>
        </pc:spChg>
        <pc:spChg chg="add">
          <ac:chgData name="Wyatt Michael Watson" userId="S::wmw47@nau.edu::7d4ebdf7-9904-4cc3-927d-221c9f471ec8" providerId="AD" clId="Web-{A997B08C-4F44-4E99-9B89-92556100DE13}" dt="2023-04-12T20:46:37.536" v="1070"/>
          <ac:spMkLst>
            <pc:docMk/>
            <pc:sldMk cId="3161881700" sldId="320"/>
            <ac:spMk id="91" creationId="{D853A5D5-4F7B-A173-713C-1BB30D0B14C4}"/>
          </ac:spMkLst>
        </pc:spChg>
        <pc:graphicFrameChg chg="mod">
          <ac:chgData name="Wyatt Michael Watson" userId="S::wmw47@nau.edu::7d4ebdf7-9904-4cc3-927d-221c9f471ec8" providerId="AD" clId="Web-{A997B08C-4F44-4E99-9B89-92556100DE13}" dt="2023-04-12T20:29:12.735" v="475" actId="1076"/>
          <ac:graphicFrameMkLst>
            <pc:docMk/>
            <pc:sldMk cId="3161881700" sldId="320"/>
            <ac:graphicFrameMk id="7" creationId="{6AD1D7BD-498C-DFD6-7DA8-B44FA4D5E783}"/>
          </ac:graphicFrameMkLst>
        </pc:graphicFrameChg>
        <pc:picChg chg="add mod modCrop">
          <ac:chgData name="Wyatt Michael Watson" userId="S::wmw47@nau.edu::7d4ebdf7-9904-4cc3-927d-221c9f471ec8" providerId="AD" clId="Web-{A997B08C-4F44-4E99-9B89-92556100DE13}" dt="2023-04-12T20:30:29.502" v="489" actId="14100"/>
          <ac:picMkLst>
            <pc:docMk/>
            <pc:sldMk cId="3161881700" sldId="320"/>
            <ac:picMk id="53" creationId="{3AEF553A-D4E1-342C-B62A-0B187B6782C3}"/>
          </ac:picMkLst>
        </pc:picChg>
        <pc:picChg chg="mod">
          <ac:chgData name="Wyatt Michael Watson" userId="S::wmw47@nau.edu::7d4ebdf7-9904-4cc3-927d-221c9f471ec8" providerId="AD" clId="Web-{A997B08C-4F44-4E99-9B89-92556100DE13}" dt="2023-04-12T20:30:49.362" v="495" actId="1076"/>
          <ac:picMkLst>
            <pc:docMk/>
            <pc:sldMk cId="3161881700" sldId="320"/>
            <ac:picMk id="111" creationId="{0C9CB99A-ACA2-F59D-2DD3-339A5E2E61CD}"/>
          </ac:picMkLst>
        </pc:picChg>
        <pc:picChg chg="mod">
          <ac:chgData name="Wyatt Michael Watson" userId="S::wmw47@nau.edu::7d4ebdf7-9904-4cc3-927d-221c9f471ec8" providerId="AD" clId="Web-{A997B08C-4F44-4E99-9B89-92556100DE13}" dt="2023-04-12T20:30:48.205" v="494" actId="1076"/>
          <ac:picMkLst>
            <pc:docMk/>
            <pc:sldMk cId="3161881700" sldId="320"/>
            <ac:picMk id="112" creationId="{E010CBBC-FFA8-6DC7-3129-237DCFA8863E}"/>
          </ac:picMkLst>
        </pc:picChg>
      </pc:sldChg>
      <pc:sldChg chg="addSp delSp modSp">
        <pc:chgData name="Wyatt Michael Watson" userId="S::wmw47@nau.edu::7d4ebdf7-9904-4cc3-927d-221c9f471ec8" providerId="AD" clId="Web-{A997B08C-4F44-4E99-9B89-92556100DE13}" dt="2023-04-12T20:46:34.583" v="1067"/>
        <pc:sldMkLst>
          <pc:docMk/>
          <pc:sldMk cId="1515931138" sldId="321"/>
        </pc:sldMkLst>
        <pc:spChg chg="mod">
          <ac:chgData name="Wyatt Michael Watson" userId="S::wmw47@nau.edu::7d4ebdf7-9904-4cc3-927d-221c9f471ec8" providerId="AD" clId="Web-{A997B08C-4F44-4E99-9B89-92556100DE13}" dt="2023-04-12T20:44:42.362" v="1000" actId="1076"/>
          <ac:spMkLst>
            <pc:docMk/>
            <pc:sldMk cId="1515931138" sldId="321"/>
            <ac:spMk id="2" creationId="{8EF8022F-B704-97DA-5495-4F3774EDD136}"/>
          </ac:spMkLst>
        </pc:spChg>
        <pc:spChg chg="del">
          <ac:chgData name="Wyatt Michael Watson" userId="S::wmw47@nau.edu::7d4ebdf7-9904-4cc3-927d-221c9f471ec8" providerId="AD" clId="Web-{A997B08C-4F44-4E99-9B89-92556100DE13}" dt="2023-04-12T20:38:28.074" v="620"/>
          <ac:spMkLst>
            <pc:docMk/>
            <pc:sldMk cId="1515931138" sldId="321"/>
            <ac:spMk id="3" creationId="{5BD6A5D5-1812-7428-065A-FF54DA1BC2AF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44:23.877" v="993" actId="20577"/>
          <ac:spMkLst>
            <pc:docMk/>
            <pc:sldMk cId="1515931138" sldId="321"/>
            <ac:spMk id="9" creationId="{E1608097-1122-5049-A8E6-4A7CF9F2821C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44:38.706" v="999" actId="20577"/>
          <ac:spMkLst>
            <pc:docMk/>
            <pc:sldMk cId="1515931138" sldId="321"/>
            <ac:spMk id="11" creationId="{53C88CA0-717A-FF31-B63D-110270D0EDEE}"/>
          </ac:spMkLst>
        </pc:spChg>
        <pc:spChg chg="add">
          <ac:chgData name="Wyatt Michael Watson" userId="S::wmw47@nau.edu::7d4ebdf7-9904-4cc3-927d-221c9f471ec8" providerId="AD" clId="Web-{A997B08C-4F44-4E99-9B89-92556100DE13}" dt="2023-04-12T20:46:34.583" v="1067"/>
          <ac:spMkLst>
            <pc:docMk/>
            <pc:sldMk cId="1515931138" sldId="321"/>
            <ac:spMk id="13" creationId="{DD6FED37-C55B-24DC-C15C-C2F6A45F2941}"/>
          </ac:spMkLst>
        </pc:spChg>
        <pc:graphicFrameChg chg="add mod ord modGraphic">
          <ac:chgData name="Wyatt Michael Watson" userId="S::wmw47@nau.edu::7d4ebdf7-9904-4cc3-927d-221c9f471ec8" providerId="AD" clId="Web-{A997B08C-4F44-4E99-9B89-92556100DE13}" dt="2023-04-12T20:44:12.924" v="986" actId="1076"/>
          <ac:graphicFrameMkLst>
            <pc:docMk/>
            <pc:sldMk cId="1515931138" sldId="321"/>
            <ac:graphicFrameMk id="5" creationId="{C3F3374D-C74E-5998-6756-21741BCDC961}"/>
          </ac:graphicFrameMkLst>
        </pc:graphicFrameChg>
        <pc:graphicFrameChg chg="add mod modGraphic">
          <ac:chgData name="Wyatt Michael Watson" userId="S::wmw47@nau.edu::7d4ebdf7-9904-4cc3-927d-221c9f471ec8" providerId="AD" clId="Web-{A997B08C-4F44-4E99-9B89-92556100DE13}" dt="2023-04-12T20:42:17.016" v="973"/>
          <ac:graphicFrameMkLst>
            <pc:docMk/>
            <pc:sldMk cId="1515931138" sldId="321"/>
            <ac:graphicFrameMk id="7" creationId="{55FDB7A2-D66E-7123-D334-71217A1315C4}"/>
          </ac:graphicFrameMkLst>
        </pc:graphicFrameChg>
      </pc:sldChg>
      <pc:sldChg chg="addSp delSp modSp">
        <pc:chgData name="Wyatt Michael Watson" userId="S::wmw47@nau.edu::7d4ebdf7-9904-4cc3-927d-221c9f471ec8" providerId="AD" clId="Web-{A997B08C-4F44-4E99-9B89-92556100DE13}" dt="2023-04-12T20:46:33.489" v="1066"/>
        <pc:sldMkLst>
          <pc:docMk/>
          <pc:sldMk cId="3764455459" sldId="322"/>
        </pc:sldMkLst>
        <pc:spChg chg="add del mod">
          <ac:chgData name="Wyatt Michael Watson" userId="S::wmw47@nau.edu::7d4ebdf7-9904-4cc3-927d-221c9f471ec8" providerId="AD" clId="Web-{A997B08C-4F44-4E99-9B89-92556100DE13}" dt="2023-04-12T20:01:25.281" v="1"/>
          <ac:spMkLst>
            <pc:docMk/>
            <pc:sldMk cId="3764455459" sldId="322"/>
            <ac:spMk id="5" creationId="{D798C6B4-7DAF-67CB-FD01-496C9568D9BB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45:56.160" v="1046" actId="1076"/>
          <ac:spMkLst>
            <pc:docMk/>
            <pc:sldMk cId="3764455459" sldId="322"/>
            <ac:spMk id="8" creationId="{B55C0F9C-7EA8-C795-634D-8B3451E0D314}"/>
          </ac:spMkLst>
        </pc:spChg>
        <pc:spChg chg="add">
          <ac:chgData name="Wyatt Michael Watson" userId="S::wmw47@nau.edu::7d4ebdf7-9904-4cc3-927d-221c9f471ec8" providerId="AD" clId="Web-{A997B08C-4F44-4E99-9B89-92556100DE13}" dt="2023-04-12T20:46:33.489" v="1066"/>
          <ac:spMkLst>
            <pc:docMk/>
            <pc:sldMk cId="3764455459" sldId="322"/>
            <ac:spMk id="10" creationId="{31149EEA-1766-1DD5-B316-82C03A417783}"/>
          </ac:spMkLst>
        </pc:spChg>
        <pc:picChg chg="del">
          <ac:chgData name="Wyatt Michael Watson" userId="S::wmw47@nau.edu::7d4ebdf7-9904-4cc3-927d-221c9f471ec8" providerId="AD" clId="Web-{A997B08C-4F44-4E99-9B89-92556100DE13}" dt="2023-04-12T20:01:23.687" v="0"/>
          <ac:picMkLst>
            <pc:docMk/>
            <pc:sldMk cId="3764455459" sldId="322"/>
            <ac:picMk id="4" creationId="{9CA6412A-5F1D-DE65-1FA1-29BE451A4362}"/>
          </ac:picMkLst>
        </pc:picChg>
        <pc:picChg chg="add mod ord modCrop">
          <ac:chgData name="Wyatt Michael Watson" userId="S::wmw47@nau.edu::7d4ebdf7-9904-4cc3-927d-221c9f471ec8" providerId="AD" clId="Web-{A997B08C-4F44-4E99-9B89-92556100DE13}" dt="2023-04-12T20:45:49.410" v="1045" actId="1076"/>
          <ac:picMkLst>
            <pc:docMk/>
            <pc:sldMk cId="3764455459" sldId="322"/>
            <ac:picMk id="6" creationId="{9C105DE2-385A-CF30-D542-0873DED740F3}"/>
          </ac:picMkLst>
        </pc:picChg>
      </pc:sldChg>
      <pc:sldChg chg="addSp delSp modSp new">
        <pc:chgData name="Wyatt Michael Watson" userId="S::wmw47@nau.edu::7d4ebdf7-9904-4cc3-927d-221c9f471ec8" providerId="AD" clId="Web-{A997B08C-4F44-4E99-9B89-92556100DE13}" dt="2023-04-12T20:46:35.177" v="1068"/>
        <pc:sldMkLst>
          <pc:docMk/>
          <pc:sldMk cId="974308612" sldId="323"/>
        </pc:sldMkLst>
        <pc:spChg chg="mod">
          <ac:chgData name="Wyatt Michael Watson" userId="S::wmw47@nau.edu::7d4ebdf7-9904-4cc3-927d-221c9f471ec8" providerId="AD" clId="Web-{A997B08C-4F44-4E99-9B89-92556100DE13}" dt="2023-04-12T20:06:18.411" v="108" actId="20577"/>
          <ac:spMkLst>
            <pc:docMk/>
            <pc:sldMk cId="974308612" sldId="323"/>
            <ac:spMk id="2" creationId="{5DC8E1A6-5625-F174-EA00-F746499DE988}"/>
          </ac:spMkLst>
        </pc:spChg>
        <pc:spChg chg="del">
          <ac:chgData name="Wyatt Michael Watson" userId="S::wmw47@nau.edu::7d4ebdf7-9904-4cc3-927d-221c9f471ec8" providerId="AD" clId="Web-{A997B08C-4F44-4E99-9B89-92556100DE13}" dt="2023-04-12T20:21:37.929" v="322"/>
          <ac:spMkLst>
            <pc:docMk/>
            <pc:sldMk cId="974308612" sldId="323"/>
            <ac:spMk id="3" creationId="{ABEE9970-FBE8-898D-32D2-8578D12858C4}"/>
          </ac:spMkLst>
        </pc:spChg>
        <pc:spChg chg="add del mod">
          <ac:chgData name="Wyatt Michael Watson" userId="S::wmw47@nau.edu::7d4ebdf7-9904-4cc3-927d-221c9f471ec8" providerId="AD" clId="Web-{A997B08C-4F44-4E99-9B89-92556100DE13}" dt="2023-04-12T20:43:09.970" v="975"/>
          <ac:spMkLst>
            <pc:docMk/>
            <pc:sldMk cId="974308612" sldId="323"/>
            <ac:spMk id="9" creationId="{44EC0531-549A-4211-51BC-76F8A983B340}"/>
          </ac:spMkLst>
        </pc:spChg>
        <pc:spChg chg="add del mod">
          <ac:chgData name="Wyatt Michael Watson" userId="S::wmw47@nau.edu::7d4ebdf7-9904-4cc3-927d-221c9f471ec8" providerId="AD" clId="Web-{A997B08C-4F44-4E99-9B89-92556100DE13}" dt="2023-04-12T20:43:11.126" v="977"/>
          <ac:spMkLst>
            <pc:docMk/>
            <pc:sldMk cId="974308612" sldId="323"/>
            <ac:spMk id="11" creationId="{2A17BD65-9E90-8C54-D731-9A41191A7AA0}"/>
          </ac:spMkLst>
        </pc:spChg>
        <pc:spChg chg="add del mod">
          <ac:chgData name="Wyatt Michael Watson" userId="S::wmw47@nau.edu::7d4ebdf7-9904-4cc3-927d-221c9f471ec8" providerId="AD" clId="Web-{A997B08C-4F44-4E99-9B89-92556100DE13}" dt="2023-04-12T20:21:50.554" v="326"/>
          <ac:spMkLst>
            <pc:docMk/>
            <pc:sldMk cId="974308612" sldId="323"/>
            <ac:spMk id="12" creationId="{17A4CA12-AF19-91DF-1A1C-745B0AE29239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43:19.267" v="979" actId="1076"/>
          <ac:spMkLst>
            <pc:docMk/>
            <pc:sldMk cId="974308612" sldId="323"/>
            <ac:spMk id="508" creationId="{511D318A-2E30-9861-64C2-612A3B972D22}"/>
          </ac:spMkLst>
        </pc:spChg>
        <pc:spChg chg="add">
          <ac:chgData name="Wyatt Michael Watson" userId="S::wmw47@nau.edu::7d4ebdf7-9904-4cc3-927d-221c9f471ec8" providerId="AD" clId="Web-{A997B08C-4F44-4E99-9B89-92556100DE13}" dt="2023-04-12T20:46:35.177" v="1068"/>
          <ac:spMkLst>
            <pc:docMk/>
            <pc:sldMk cId="974308612" sldId="323"/>
            <ac:spMk id="549" creationId="{2F921EC5-0B69-0233-8FEC-B47376E30593}"/>
          </ac:spMkLst>
        </pc:spChg>
        <pc:graphicFrameChg chg="add mod modGraphic">
          <ac:chgData name="Wyatt Michael Watson" userId="S::wmw47@nau.edu::7d4ebdf7-9904-4cc3-927d-221c9f471ec8" providerId="AD" clId="Web-{A997B08C-4F44-4E99-9B89-92556100DE13}" dt="2023-04-12T20:43:15.704" v="978" actId="14100"/>
          <ac:graphicFrameMkLst>
            <pc:docMk/>
            <pc:sldMk cId="974308612" sldId="323"/>
            <ac:graphicFrameMk id="14" creationId="{79CF82B0-D09E-46FD-07FC-846674EA0DB1}"/>
          </ac:graphicFrameMkLst>
        </pc:graphicFrameChg>
        <pc:picChg chg="add del mod">
          <ac:chgData name="Wyatt Michael Watson" userId="S::wmw47@nau.edu::7d4ebdf7-9904-4cc3-927d-221c9f471ec8" providerId="AD" clId="Web-{A997B08C-4F44-4E99-9B89-92556100DE13}" dt="2023-04-12T20:43:10.392" v="976"/>
          <ac:picMkLst>
            <pc:docMk/>
            <pc:sldMk cId="974308612" sldId="323"/>
            <ac:picMk id="5" creationId="{33352DCC-8B25-62AE-3F93-47D17FC15427}"/>
          </ac:picMkLst>
        </pc:picChg>
        <pc:picChg chg="add del mod">
          <ac:chgData name="Wyatt Michael Watson" userId="S::wmw47@nau.edu::7d4ebdf7-9904-4cc3-927d-221c9f471ec8" providerId="AD" clId="Web-{A997B08C-4F44-4E99-9B89-92556100DE13}" dt="2023-04-12T20:43:09.220" v="974"/>
          <ac:picMkLst>
            <pc:docMk/>
            <pc:sldMk cId="974308612" sldId="323"/>
            <ac:picMk id="7" creationId="{15BCB938-D01C-2881-35A2-2ABC39D70C0B}"/>
          </ac:picMkLst>
        </pc:picChg>
      </pc:sldChg>
      <pc:sldChg chg="addSp delSp modSp new">
        <pc:chgData name="Wyatt Michael Watson" userId="S::wmw47@nau.edu::7d4ebdf7-9904-4cc3-927d-221c9f471ec8" providerId="AD" clId="Web-{A997B08C-4F44-4E99-9B89-92556100DE13}" dt="2023-04-12T20:46:38.896" v="1071"/>
        <pc:sldMkLst>
          <pc:docMk/>
          <pc:sldMk cId="2275651914" sldId="324"/>
        </pc:sldMkLst>
        <pc:spChg chg="del">
          <ac:chgData name="Wyatt Michael Watson" userId="S::wmw47@nau.edu::7d4ebdf7-9904-4cc3-927d-221c9f471ec8" providerId="AD" clId="Web-{A997B08C-4F44-4E99-9B89-92556100DE13}" dt="2023-04-12T20:10:32.322" v="146"/>
          <ac:spMkLst>
            <pc:docMk/>
            <pc:sldMk cId="2275651914" sldId="324"/>
            <ac:spMk id="2" creationId="{B7BF5216-6BF2-13BA-FE9D-6F3BA13B72F8}"/>
          </ac:spMkLst>
        </pc:spChg>
        <pc:spChg chg="mod">
          <ac:chgData name="Wyatt Michael Watson" userId="S::wmw47@nau.edu::7d4ebdf7-9904-4cc3-927d-221c9f471ec8" providerId="AD" clId="Web-{A997B08C-4F44-4E99-9B89-92556100DE13}" dt="2023-04-12T20:22:21.274" v="334" actId="20577"/>
          <ac:spMkLst>
            <pc:docMk/>
            <pc:sldMk cId="2275651914" sldId="324"/>
            <ac:spMk id="3" creationId="{A0B2F74C-BACD-332B-B793-F2B4A03C14D8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10:38.494" v="166" actId="20577"/>
          <ac:spMkLst>
            <pc:docMk/>
            <pc:sldMk cId="2275651914" sldId="324"/>
            <ac:spMk id="5" creationId="{1B999AA3-FBEC-3956-5E86-D85D29285A11}"/>
          </ac:spMkLst>
        </pc:spChg>
        <pc:spChg chg="add del mod">
          <ac:chgData name="Wyatt Michael Watson" userId="S::wmw47@nau.edu::7d4ebdf7-9904-4cc3-927d-221c9f471ec8" providerId="AD" clId="Web-{A997B08C-4F44-4E99-9B89-92556100DE13}" dt="2023-04-12T20:21:03.319" v="320"/>
          <ac:spMkLst>
            <pc:docMk/>
            <pc:sldMk cId="2275651914" sldId="324"/>
            <ac:spMk id="6" creationId="{87B73879-6899-C2A7-E425-EC55DE2D995E}"/>
          </ac:spMkLst>
        </pc:spChg>
        <pc:spChg chg="add">
          <ac:chgData name="Wyatt Michael Watson" userId="S::wmw47@nau.edu::7d4ebdf7-9904-4cc3-927d-221c9f471ec8" providerId="AD" clId="Web-{A997B08C-4F44-4E99-9B89-92556100DE13}" dt="2023-04-12T20:46:38.896" v="1071"/>
          <ac:spMkLst>
            <pc:docMk/>
            <pc:sldMk cId="2275651914" sldId="324"/>
            <ac:spMk id="8" creationId="{2250BBB5-749D-E41B-F2F4-62A0BFF9DE09}"/>
          </ac:spMkLst>
        </pc:spChg>
      </pc:sldChg>
      <pc:sldChg chg="addSp delSp modSp new">
        <pc:chgData name="Wyatt Michael Watson" userId="S::wmw47@nau.edu::7d4ebdf7-9904-4cc3-927d-221c9f471ec8" providerId="AD" clId="Web-{A997B08C-4F44-4E99-9B89-92556100DE13}" dt="2023-04-12T20:46:36.192" v="1069"/>
        <pc:sldMkLst>
          <pc:docMk/>
          <pc:sldMk cId="1162654415" sldId="325"/>
        </pc:sldMkLst>
        <pc:spChg chg="mod">
          <ac:chgData name="Wyatt Michael Watson" userId="S::wmw47@nau.edu::7d4ebdf7-9904-4cc3-927d-221c9f471ec8" providerId="AD" clId="Web-{A997B08C-4F44-4E99-9B89-92556100DE13}" dt="2023-04-12T20:33:00.317" v="521" actId="20577"/>
          <ac:spMkLst>
            <pc:docMk/>
            <pc:sldMk cId="1162654415" sldId="325"/>
            <ac:spMk id="2" creationId="{0354FE4C-1831-F895-C24D-C0372C2C22EF}"/>
          </ac:spMkLst>
        </pc:spChg>
        <pc:spChg chg="add del mod">
          <ac:chgData name="Wyatt Michael Watson" userId="S::wmw47@nau.edu::7d4ebdf7-9904-4cc3-927d-221c9f471ec8" providerId="AD" clId="Web-{A997B08C-4F44-4E99-9B89-92556100DE13}" dt="2023-04-12T20:33:57.084" v="529"/>
          <ac:spMkLst>
            <pc:docMk/>
            <pc:sldMk cId="1162654415" sldId="325"/>
            <ac:spMk id="3" creationId="{577A0793-1B30-6FCC-AA5C-BD9007A41EFB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5:06.804" v="554" actId="1076"/>
          <ac:spMkLst>
            <pc:docMk/>
            <pc:sldMk cId="1162654415" sldId="325"/>
            <ac:spMk id="57" creationId="{4084F30C-FA01-6D30-0E01-188D2D693232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5:15.523" v="556" actId="1076"/>
          <ac:spMkLst>
            <pc:docMk/>
            <pc:sldMk cId="1162654415" sldId="325"/>
            <ac:spMk id="59" creationId="{7A31AA41-5FF6-CE7B-4B7F-6C2AEC736975}"/>
          </ac:spMkLst>
        </pc:spChg>
        <pc:spChg chg="add mod">
          <ac:chgData name="Wyatt Michael Watson" userId="S::wmw47@nau.edu::7d4ebdf7-9904-4cc3-927d-221c9f471ec8" providerId="AD" clId="Web-{A997B08C-4F44-4E99-9B89-92556100DE13}" dt="2023-04-12T20:37:20.400" v="619" actId="20577"/>
          <ac:spMkLst>
            <pc:docMk/>
            <pc:sldMk cId="1162654415" sldId="325"/>
            <ac:spMk id="90" creationId="{ECE8B3A1-0DCA-06F6-B7D2-19ACF39AF74C}"/>
          </ac:spMkLst>
        </pc:spChg>
        <pc:spChg chg="add">
          <ac:chgData name="Wyatt Michael Watson" userId="S::wmw47@nau.edu::7d4ebdf7-9904-4cc3-927d-221c9f471ec8" providerId="AD" clId="Web-{A997B08C-4F44-4E99-9B89-92556100DE13}" dt="2023-04-12T20:46:36.192" v="1069"/>
          <ac:spMkLst>
            <pc:docMk/>
            <pc:sldMk cId="1162654415" sldId="325"/>
            <ac:spMk id="102" creationId="{2CE1B252-75FA-A2E6-9DAB-B4FCD15ADF61}"/>
          </ac:spMkLst>
        </pc:spChg>
        <pc:graphicFrameChg chg="add del">
          <ac:chgData name="Wyatt Michael Watson" userId="S::wmw47@nau.edu::7d4ebdf7-9904-4cc3-927d-221c9f471ec8" providerId="AD" clId="Web-{A997B08C-4F44-4E99-9B89-92556100DE13}" dt="2023-04-12T20:33:53.896" v="526"/>
          <ac:graphicFrameMkLst>
            <pc:docMk/>
            <pc:sldMk cId="1162654415" sldId="325"/>
            <ac:graphicFrameMk id="5" creationId="{517B81FE-3C61-B081-A4CA-0AC0A62EE4D5}"/>
          </ac:graphicFrameMkLst>
        </pc:graphicFrameChg>
        <pc:graphicFrameChg chg="add del">
          <ac:chgData name="Wyatt Michael Watson" userId="S::wmw47@nau.edu::7d4ebdf7-9904-4cc3-927d-221c9f471ec8" providerId="AD" clId="Web-{A997B08C-4F44-4E99-9B89-92556100DE13}" dt="2023-04-12T20:33:57.068" v="528"/>
          <ac:graphicFrameMkLst>
            <pc:docMk/>
            <pc:sldMk cId="1162654415" sldId="325"/>
            <ac:graphicFrameMk id="7" creationId="{94BA8969-D700-DD90-231A-8038264F6DFF}"/>
          </ac:graphicFrameMkLst>
        </pc:graphicFrameChg>
        <pc:graphicFrameChg chg="add mod">
          <ac:chgData name="Wyatt Michael Watson" userId="S::wmw47@nau.edu::7d4ebdf7-9904-4cc3-927d-221c9f471ec8" providerId="AD" clId="Web-{A997B08C-4F44-4E99-9B89-92556100DE13}" dt="2023-04-12T20:34:50.507" v="549" actId="14100"/>
          <ac:graphicFrameMkLst>
            <pc:docMk/>
            <pc:sldMk cId="1162654415" sldId="325"/>
            <ac:graphicFrameMk id="9" creationId="{517B81FE-3C61-B081-A4CA-0AC0A62EE4D5}"/>
          </ac:graphicFrameMkLst>
        </pc:graphicFrameChg>
        <pc:picChg chg="add mod">
          <ac:chgData name="Wyatt Michael Watson" userId="S::wmw47@nau.edu::7d4ebdf7-9904-4cc3-927d-221c9f471ec8" providerId="AD" clId="Web-{A997B08C-4F44-4E99-9B89-92556100DE13}" dt="2023-04-12T20:35:15.554" v="557" actId="1076"/>
          <ac:picMkLst>
            <pc:docMk/>
            <pc:sldMk cId="1162654415" sldId="325"/>
            <ac:picMk id="53" creationId="{3716B62D-57B0-3042-8CAD-4E523C3F8130}"/>
          </ac:picMkLst>
        </pc:picChg>
        <pc:picChg chg="add mod">
          <ac:chgData name="Wyatt Michael Watson" userId="S::wmw47@nau.edu::7d4ebdf7-9904-4cc3-927d-221c9f471ec8" providerId="AD" clId="Web-{A997B08C-4F44-4E99-9B89-92556100DE13}" dt="2023-04-12T20:35:06.788" v="553" actId="1076"/>
          <ac:picMkLst>
            <pc:docMk/>
            <pc:sldMk cId="1162654415" sldId="325"/>
            <ac:picMk id="55" creationId="{912F87E4-948B-A0A6-B6A3-11D363234C7F}"/>
          </ac:picMkLst>
        </pc:picChg>
      </pc:sldChg>
    </pc:docChg>
  </pc:docChgLst>
  <pc:docChgLst>
    <pc:chgData name="Wyatt Michael Watson" userId="S::wmw47@nau.edu::7d4ebdf7-9904-4cc3-927d-221c9f471ec8" providerId="AD" clId="Web-{82CA096E-2E3C-4E1E-8F48-EB1CF30E12B8}"/>
    <pc:docChg chg="modSld">
      <pc:chgData name="Wyatt Michael Watson" userId="S::wmw47@nau.edu::7d4ebdf7-9904-4cc3-927d-221c9f471ec8" providerId="AD" clId="Web-{82CA096E-2E3C-4E1E-8F48-EB1CF30E12B8}" dt="2022-11-08T17:01:14.354" v="14" actId="1076"/>
      <pc:docMkLst>
        <pc:docMk/>
      </pc:docMkLst>
      <pc:sldChg chg="addSp modSp">
        <pc:chgData name="Wyatt Michael Watson" userId="S::wmw47@nau.edu::7d4ebdf7-9904-4cc3-927d-221c9f471ec8" providerId="AD" clId="Web-{82CA096E-2E3C-4E1E-8F48-EB1CF30E12B8}" dt="2022-11-08T17:01:14.354" v="14" actId="1076"/>
        <pc:sldMkLst>
          <pc:docMk/>
          <pc:sldMk cId="805852874" sldId="295"/>
        </pc:sldMkLst>
        <pc:spChg chg="add mod">
          <ac:chgData name="Wyatt Michael Watson" userId="S::wmw47@nau.edu::7d4ebdf7-9904-4cc3-927d-221c9f471ec8" providerId="AD" clId="Web-{82CA096E-2E3C-4E1E-8F48-EB1CF30E12B8}" dt="2022-11-08T17:00:49.275" v="12"/>
          <ac:spMkLst>
            <pc:docMk/>
            <pc:sldMk cId="805852874" sldId="295"/>
            <ac:spMk id="5" creationId="{C1E28324-7900-ECAB-49F1-D333C8A5E3D1}"/>
          </ac:spMkLst>
        </pc:spChg>
        <pc:picChg chg="add mod">
          <ac:chgData name="Wyatt Michael Watson" userId="S::wmw47@nau.edu::7d4ebdf7-9904-4cc3-927d-221c9f471ec8" providerId="AD" clId="Web-{82CA096E-2E3C-4E1E-8F48-EB1CF30E12B8}" dt="2022-11-08T17:01:14.354" v="14" actId="1076"/>
          <ac:picMkLst>
            <pc:docMk/>
            <pc:sldMk cId="805852874" sldId="295"/>
            <ac:picMk id="4" creationId="{C973270C-E27E-5FD6-147D-1472701CE069}"/>
          </ac:picMkLst>
        </pc:picChg>
      </pc:sldChg>
    </pc:docChg>
  </pc:docChgLst>
  <pc:docChgLst>
    <pc:chgData name="Paul Wayne Howell" userId="S::pwh45@nau.edu::73aa1722-a551-45ae-8bc1-e5c41fb0b78c" providerId="AD" clId="Web-{9FF6ADFE-C46E-41E8-AC3D-EE24016B5D30}"/>
    <pc:docChg chg="delSld modSld">
      <pc:chgData name="Paul Wayne Howell" userId="S::pwh45@nau.edu::73aa1722-a551-45ae-8bc1-e5c41fb0b78c" providerId="AD" clId="Web-{9FF6ADFE-C46E-41E8-AC3D-EE24016B5D30}" dt="2022-10-11T23:01:51.594" v="149"/>
      <pc:docMkLst>
        <pc:docMk/>
      </pc:docMkLst>
      <pc:sldChg chg="modSp">
        <pc:chgData name="Paul Wayne Howell" userId="S::pwh45@nau.edu::73aa1722-a551-45ae-8bc1-e5c41fb0b78c" providerId="AD" clId="Web-{9FF6ADFE-C46E-41E8-AC3D-EE24016B5D30}" dt="2022-10-11T22:30:37.231" v="47" actId="20577"/>
        <pc:sldMkLst>
          <pc:docMk/>
          <pc:sldMk cId="3307027894" sldId="266"/>
        </pc:sldMkLst>
        <pc:spChg chg="mod">
          <ac:chgData name="Paul Wayne Howell" userId="S::pwh45@nau.edu::73aa1722-a551-45ae-8bc1-e5c41fb0b78c" providerId="AD" clId="Web-{9FF6ADFE-C46E-41E8-AC3D-EE24016B5D30}" dt="2022-10-11T22:30:37.231" v="47" actId="20577"/>
          <ac:spMkLst>
            <pc:docMk/>
            <pc:sldMk cId="3307027894" sldId="266"/>
            <ac:spMk id="3" creationId="{169C3667-4528-9E95-79F9-EB183406ED8F}"/>
          </ac:spMkLst>
        </pc:spChg>
      </pc:sldChg>
      <pc:sldChg chg="modSp">
        <pc:chgData name="Paul Wayne Howell" userId="S::pwh45@nau.edu::73aa1722-a551-45ae-8bc1-e5c41fb0b78c" providerId="AD" clId="Web-{9FF6ADFE-C46E-41E8-AC3D-EE24016B5D30}" dt="2022-10-11T22:59:25.489" v="147" actId="20577"/>
        <pc:sldMkLst>
          <pc:docMk/>
          <pc:sldMk cId="3615352782" sldId="270"/>
        </pc:sldMkLst>
        <pc:spChg chg="mod">
          <ac:chgData name="Paul Wayne Howell" userId="S::pwh45@nau.edu::73aa1722-a551-45ae-8bc1-e5c41fb0b78c" providerId="AD" clId="Web-{9FF6ADFE-C46E-41E8-AC3D-EE24016B5D30}" dt="2022-10-11T22:59:17.083" v="141" actId="1076"/>
          <ac:spMkLst>
            <pc:docMk/>
            <pc:sldMk cId="3615352782" sldId="270"/>
            <ac:spMk id="2" creationId="{9D224C8D-AAC8-CDFD-EFA9-5484015C5A89}"/>
          </ac:spMkLst>
        </pc:spChg>
        <pc:spChg chg="mod">
          <ac:chgData name="Paul Wayne Howell" userId="S::pwh45@nau.edu::73aa1722-a551-45ae-8bc1-e5c41fb0b78c" providerId="AD" clId="Web-{9FF6ADFE-C46E-41E8-AC3D-EE24016B5D30}" dt="2022-10-11T22:59:25.489" v="147" actId="20577"/>
          <ac:spMkLst>
            <pc:docMk/>
            <pc:sldMk cId="3615352782" sldId="270"/>
            <ac:spMk id="8" creationId="{AD7A6255-706E-AEA7-8D37-A22A22D6173C}"/>
          </ac:spMkLst>
        </pc:spChg>
      </pc:sldChg>
      <pc:sldChg chg="modSp">
        <pc:chgData name="Paul Wayne Howell" userId="S::pwh45@nau.edu::73aa1722-a551-45ae-8bc1-e5c41fb0b78c" providerId="AD" clId="Web-{9FF6ADFE-C46E-41E8-AC3D-EE24016B5D30}" dt="2022-10-11T22:58:32.876" v="140"/>
        <pc:sldMkLst>
          <pc:docMk/>
          <pc:sldMk cId="2566549405" sldId="280"/>
        </pc:sldMkLst>
        <pc:graphicFrameChg chg="mod modGraphic">
          <ac:chgData name="Paul Wayne Howell" userId="S::pwh45@nau.edu::73aa1722-a551-45ae-8bc1-e5c41fb0b78c" providerId="AD" clId="Web-{9FF6ADFE-C46E-41E8-AC3D-EE24016B5D30}" dt="2022-10-11T22:58:32.876" v="140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addSp delSp modSp del">
        <pc:chgData name="Paul Wayne Howell" userId="S::pwh45@nau.edu::73aa1722-a551-45ae-8bc1-e5c41fb0b78c" providerId="AD" clId="Web-{9FF6ADFE-C46E-41E8-AC3D-EE24016B5D30}" dt="2022-10-11T23:01:51.594" v="149"/>
        <pc:sldMkLst>
          <pc:docMk/>
          <pc:sldMk cId="2304769858" sldId="284"/>
        </pc:sldMkLst>
        <pc:spChg chg="del">
          <ac:chgData name="Paul Wayne Howell" userId="S::pwh45@nau.edu::73aa1722-a551-45ae-8bc1-e5c41fb0b78c" providerId="AD" clId="Web-{9FF6ADFE-C46E-41E8-AC3D-EE24016B5D30}" dt="2022-10-11T23:01:49.938" v="148"/>
          <ac:spMkLst>
            <pc:docMk/>
            <pc:sldMk cId="2304769858" sldId="284"/>
            <ac:spMk id="3" creationId="{CD74E086-0E92-86DB-33AB-D352E4C99609}"/>
          </ac:spMkLst>
        </pc:spChg>
        <pc:spChg chg="add mod">
          <ac:chgData name="Paul Wayne Howell" userId="S::pwh45@nau.edu::73aa1722-a551-45ae-8bc1-e5c41fb0b78c" providerId="AD" clId="Web-{9FF6ADFE-C46E-41E8-AC3D-EE24016B5D30}" dt="2022-10-11T23:01:49.938" v="148"/>
          <ac:spMkLst>
            <pc:docMk/>
            <pc:sldMk cId="2304769858" sldId="284"/>
            <ac:spMk id="6" creationId="{39CAA5AC-CBCF-38AE-AF76-ACBF1EE18DE0}"/>
          </ac:spMkLst>
        </pc:spChg>
      </pc:sldChg>
      <pc:sldChg chg="del">
        <pc:chgData name="Paul Wayne Howell" userId="S::pwh45@nau.edu::73aa1722-a551-45ae-8bc1-e5c41fb0b78c" providerId="AD" clId="Web-{9FF6ADFE-C46E-41E8-AC3D-EE24016B5D30}" dt="2022-10-11T22:49:58.614" v="84"/>
        <pc:sldMkLst>
          <pc:docMk/>
          <pc:sldMk cId="1652488716" sldId="286"/>
        </pc:sldMkLst>
      </pc:sldChg>
      <pc:sldChg chg="del">
        <pc:chgData name="Paul Wayne Howell" userId="S::pwh45@nau.edu::73aa1722-a551-45ae-8bc1-e5c41fb0b78c" providerId="AD" clId="Web-{9FF6ADFE-C46E-41E8-AC3D-EE24016B5D30}" dt="2022-10-11T22:48:20.592" v="59"/>
        <pc:sldMkLst>
          <pc:docMk/>
          <pc:sldMk cId="1492730027" sldId="287"/>
        </pc:sldMkLst>
      </pc:sldChg>
      <pc:sldChg chg="addSp modSp">
        <pc:chgData name="Paul Wayne Howell" userId="S::pwh45@nau.edu::73aa1722-a551-45ae-8bc1-e5c41fb0b78c" providerId="AD" clId="Web-{9FF6ADFE-C46E-41E8-AC3D-EE24016B5D30}" dt="2022-10-11T22:50:25.257" v="106" actId="20577"/>
        <pc:sldMkLst>
          <pc:docMk/>
          <pc:sldMk cId="988385048" sldId="288"/>
        </pc:sldMkLst>
        <pc:spChg chg="mod">
          <ac:chgData name="Paul Wayne Howell" userId="S::pwh45@nau.edu::73aa1722-a551-45ae-8bc1-e5c41fb0b78c" providerId="AD" clId="Web-{9FF6ADFE-C46E-41E8-AC3D-EE24016B5D30}" dt="2022-10-11T22:49:10.970" v="76" actId="20577"/>
          <ac:spMkLst>
            <pc:docMk/>
            <pc:sldMk cId="988385048" sldId="288"/>
            <ac:spMk id="3" creationId="{9B34C8D0-8C39-1125-B567-0375D27AE905}"/>
          </ac:spMkLst>
        </pc:spChg>
        <pc:spChg chg="mod">
          <ac:chgData name="Paul Wayne Howell" userId="S::pwh45@nau.edu::73aa1722-a551-45ae-8bc1-e5c41fb0b78c" providerId="AD" clId="Web-{9FF6ADFE-C46E-41E8-AC3D-EE24016B5D30}" dt="2022-10-11T22:50:25.257" v="106" actId="20577"/>
          <ac:spMkLst>
            <pc:docMk/>
            <pc:sldMk cId="988385048" sldId="288"/>
            <ac:spMk id="5" creationId="{56DC8728-C579-5634-D80F-C5A6CFFE24B9}"/>
          </ac:spMkLst>
        </pc:spChg>
        <pc:spChg chg="add mod">
          <ac:chgData name="Paul Wayne Howell" userId="S::pwh45@nau.edu::73aa1722-a551-45ae-8bc1-e5c41fb0b78c" providerId="AD" clId="Web-{9FF6ADFE-C46E-41E8-AC3D-EE24016B5D30}" dt="2022-10-11T22:48:54.563" v="71" actId="1076"/>
          <ac:spMkLst>
            <pc:docMk/>
            <pc:sldMk cId="988385048" sldId="288"/>
            <ac:spMk id="7" creationId="{749CB485-7AD4-6109-C844-5E2ACBCDAEC8}"/>
          </ac:spMkLst>
        </pc:spChg>
        <pc:spChg chg="add mod">
          <ac:chgData name="Paul Wayne Howell" userId="S::pwh45@nau.edu::73aa1722-a551-45ae-8bc1-e5c41fb0b78c" providerId="AD" clId="Web-{9FF6ADFE-C46E-41E8-AC3D-EE24016B5D30}" dt="2022-10-11T22:49:48.614" v="83" actId="1076"/>
          <ac:spMkLst>
            <pc:docMk/>
            <pc:sldMk cId="988385048" sldId="288"/>
            <ac:spMk id="12" creationId="{71005540-03AB-9CA4-11F7-E05E2F3A3CDC}"/>
          </ac:spMkLst>
        </pc:spChg>
        <pc:picChg chg="mod">
          <ac:chgData name="Paul Wayne Howell" userId="S::pwh45@nau.edu::73aa1722-a551-45ae-8bc1-e5c41fb0b78c" providerId="AD" clId="Web-{9FF6ADFE-C46E-41E8-AC3D-EE24016B5D30}" dt="2022-10-11T22:48:59.626" v="74" actId="14100"/>
          <ac:picMkLst>
            <pc:docMk/>
            <pc:sldMk cId="988385048" sldId="288"/>
            <ac:picMk id="4" creationId="{CE0A63A5-207F-B48B-378A-91A6BB20A63D}"/>
          </ac:picMkLst>
        </pc:picChg>
        <pc:picChg chg="add mod">
          <ac:chgData name="Paul Wayne Howell" userId="S::pwh45@nau.edu::73aa1722-a551-45ae-8bc1-e5c41fb0b78c" providerId="AD" clId="Web-{9FF6ADFE-C46E-41E8-AC3D-EE24016B5D30}" dt="2022-10-11T22:48:52.156" v="70" actId="14100"/>
          <ac:picMkLst>
            <pc:docMk/>
            <pc:sldMk cId="988385048" sldId="288"/>
            <ac:picMk id="6" creationId="{36703DAC-53BB-B0E0-8161-DA7A43386A96}"/>
          </ac:picMkLst>
        </pc:picChg>
        <pc:picChg chg="add mod">
          <ac:chgData name="Paul Wayne Howell" userId="S::pwh45@nau.edu::73aa1722-a551-45ae-8bc1-e5c41fb0b78c" providerId="AD" clId="Web-{9FF6ADFE-C46E-41E8-AC3D-EE24016B5D30}" dt="2022-10-11T22:49:46.645" v="82" actId="1076"/>
          <ac:picMkLst>
            <pc:docMk/>
            <pc:sldMk cId="988385048" sldId="288"/>
            <ac:picMk id="11" creationId="{2C62E873-0E98-CFB4-AA83-B8EE599D3A18}"/>
          </ac:picMkLst>
        </pc:picChg>
      </pc:sldChg>
      <pc:sldChg chg="modSp">
        <pc:chgData name="Paul Wayne Howell" userId="S::pwh45@nau.edu::73aa1722-a551-45ae-8bc1-e5c41fb0b78c" providerId="AD" clId="Web-{9FF6ADFE-C46E-41E8-AC3D-EE24016B5D30}" dt="2022-10-11T22:29:35.008" v="4" actId="20577"/>
        <pc:sldMkLst>
          <pc:docMk/>
          <pc:sldMk cId="3971885220" sldId="289"/>
        </pc:sldMkLst>
        <pc:spChg chg="mod">
          <ac:chgData name="Paul Wayne Howell" userId="S::pwh45@nau.edu::73aa1722-a551-45ae-8bc1-e5c41fb0b78c" providerId="AD" clId="Web-{9FF6ADFE-C46E-41E8-AC3D-EE24016B5D30}" dt="2022-10-11T22:29:35.008" v="4" actId="20577"/>
          <ac:spMkLst>
            <pc:docMk/>
            <pc:sldMk cId="3971885220" sldId="289"/>
            <ac:spMk id="3" creationId="{1E03B3C0-5529-6506-FB0E-5E88726D3504}"/>
          </ac:spMkLst>
        </pc:spChg>
      </pc:sldChg>
    </pc:docChg>
  </pc:docChgLst>
  <pc:docChgLst>
    <pc:chgData name="Wyatt Michael Watson" userId="S::wmw47@nau.edu::7d4ebdf7-9904-4cc3-927d-221c9f471ec8" providerId="AD" clId="Web-{35D8D7CF-5C85-4BC3-BE4A-2BA1D12CAA7C}"/>
    <pc:docChg chg="modSld">
      <pc:chgData name="Wyatt Michael Watson" userId="S::wmw47@nau.edu::7d4ebdf7-9904-4cc3-927d-221c9f471ec8" providerId="AD" clId="Web-{35D8D7CF-5C85-4BC3-BE4A-2BA1D12CAA7C}" dt="2022-11-08T18:02:56.496" v="3" actId="1076"/>
      <pc:docMkLst>
        <pc:docMk/>
      </pc:docMkLst>
      <pc:sldChg chg="modSp">
        <pc:chgData name="Wyatt Michael Watson" userId="S::wmw47@nau.edu::7d4ebdf7-9904-4cc3-927d-221c9f471ec8" providerId="AD" clId="Web-{35D8D7CF-5C85-4BC3-BE4A-2BA1D12CAA7C}" dt="2022-11-08T18:02:46.434" v="1" actId="20577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35D8D7CF-5C85-4BC3-BE4A-2BA1D12CAA7C}" dt="2022-11-08T18:02:46.434" v="1" actId="20577"/>
          <ac:spMkLst>
            <pc:docMk/>
            <pc:sldMk cId="3098449459" sldId="257"/>
            <ac:spMk id="2" creationId="{17130B80-6FF1-C08C-A188-F72FE05E65CC}"/>
          </ac:spMkLst>
        </pc:spChg>
      </pc:sldChg>
      <pc:sldChg chg="modSp">
        <pc:chgData name="Wyatt Michael Watson" userId="S::wmw47@nau.edu::7d4ebdf7-9904-4cc3-927d-221c9f471ec8" providerId="AD" clId="Web-{35D8D7CF-5C85-4BC3-BE4A-2BA1D12CAA7C}" dt="2022-11-08T18:02:56.496" v="3" actId="1076"/>
        <pc:sldMkLst>
          <pc:docMk/>
          <pc:sldMk cId="2206497485" sldId="279"/>
        </pc:sldMkLst>
        <pc:spChg chg="mod">
          <ac:chgData name="Wyatt Michael Watson" userId="S::wmw47@nau.edu::7d4ebdf7-9904-4cc3-927d-221c9f471ec8" providerId="AD" clId="Web-{35D8D7CF-5C85-4BC3-BE4A-2BA1D12CAA7C}" dt="2022-11-08T18:02:53.168" v="2" actId="14100"/>
          <ac:spMkLst>
            <pc:docMk/>
            <pc:sldMk cId="2206497485" sldId="279"/>
            <ac:spMk id="2" creationId="{1B44392D-40D3-2571-7304-A8A5C2D45438}"/>
          </ac:spMkLst>
        </pc:spChg>
        <pc:spChg chg="mod">
          <ac:chgData name="Wyatt Michael Watson" userId="S::wmw47@nau.edu::7d4ebdf7-9904-4cc3-927d-221c9f471ec8" providerId="AD" clId="Web-{35D8D7CF-5C85-4BC3-BE4A-2BA1D12CAA7C}" dt="2022-11-08T18:02:56.496" v="3" actId="1076"/>
          <ac:spMkLst>
            <pc:docMk/>
            <pc:sldMk cId="2206497485" sldId="279"/>
            <ac:spMk id="9" creationId="{2AD7985E-412A-1FC8-7EDD-E892FD63E95B}"/>
          </ac:spMkLst>
        </pc:spChg>
      </pc:sldChg>
    </pc:docChg>
  </pc:docChgLst>
  <pc:docChgLst>
    <pc:chgData name="David Lincoln Brooks" userId="S::dlb398@nau.edu::59191960-2c71-47cf-987f-19acef8a059e" providerId="AD" clId="Web-{77DB3985-E9EF-4B57-A0E2-34EDA415A57E}"/>
    <pc:docChg chg="modSld">
      <pc:chgData name="David Lincoln Brooks" userId="S::dlb398@nau.edu::59191960-2c71-47cf-987f-19acef8a059e" providerId="AD" clId="Web-{77DB3985-E9EF-4B57-A0E2-34EDA415A57E}" dt="2022-09-20T21:38:22.113" v="17" actId="20577"/>
      <pc:docMkLst>
        <pc:docMk/>
      </pc:docMkLst>
      <pc:sldChg chg="modNotes">
        <pc:chgData name="David Lincoln Brooks" userId="S::dlb398@nau.edu::59191960-2c71-47cf-987f-19acef8a059e" providerId="AD" clId="Web-{77DB3985-E9EF-4B57-A0E2-34EDA415A57E}" dt="2022-09-20T21:25:24.841" v="12"/>
        <pc:sldMkLst>
          <pc:docMk/>
          <pc:sldMk cId="365568475" sldId="261"/>
        </pc:sldMkLst>
      </pc:sldChg>
      <pc:sldChg chg="modSp">
        <pc:chgData name="David Lincoln Brooks" userId="S::dlb398@nau.edu::59191960-2c71-47cf-987f-19acef8a059e" providerId="AD" clId="Web-{77DB3985-E9EF-4B57-A0E2-34EDA415A57E}" dt="2022-09-20T21:38:22.113" v="17" actId="20577"/>
        <pc:sldMkLst>
          <pc:docMk/>
          <pc:sldMk cId="3307027894" sldId="266"/>
        </pc:sldMkLst>
        <pc:spChg chg="mod">
          <ac:chgData name="David Lincoln Brooks" userId="S::dlb398@nau.edu::59191960-2c71-47cf-987f-19acef8a059e" providerId="AD" clId="Web-{77DB3985-E9EF-4B57-A0E2-34EDA415A57E}" dt="2022-09-20T21:38:22.113" v="17" actId="20577"/>
          <ac:spMkLst>
            <pc:docMk/>
            <pc:sldMk cId="3307027894" sldId="266"/>
            <ac:spMk id="3" creationId="{169C3667-4528-9E95-79F9-EB183406ED8F}"/>
          </ac:spMkLst>
        </pc:spChg>
      </pc:sldChg>
    </pc:docChg>
  </pc:docChgLst>
  <pc:docChgLst>
    <pc:chgData name="Joshua Connor Hattaway" userId="S::jch467@nau.edu::cd8dd509-694e-450d-b3b9-fcbb32b42d5c" providerId="AD" clId="Web-{EABB7E24-B3B0-49EB-A9EC-0E69720EAE97}"/>
    <pc:docChg chg="modSld">
      <pc:chgData name="Joshua Connor Hattaway" userId="S::jch467@nau.edu::cd8dd509-694e-450d-b3b9-fcbb32b42d5c" providerId="AD" clId="Web-{EABB7E24-B3B0-49EB-A9EC-0E69720EAE97}" dt="2023-02-10T22:32:32.119" v="7" actId="1076"/>
      <pc:docMkLst>
        <pc:docMk/>
      </pc:docMkLst>
      <pc:sldChg chg="addSp delSp modSp">
        <pc:chgData name="Joshua Connor Hattaway" userId="S::jch467@nau.edu::cd8dd509-694e-450d-b3b9-fcbb32b42d5c" providerId="AD" clId="Web-{EABB7E24-B3B0-49EB-A9EC-0E69720EAE97}" dt="2023-02-10T22:32:32.119" v="7" actId="1076"/>
        <pc:sldMkLst>
          <pc:docMk/>
          <pc:sldMk cId="4097340104" sldId="301"/>
        </pc:sldMkLst>
        <pc:picChg chg="del">
          <ac:chgData name="Joshua Connor Hattaway" userId="S::jch467@nau.edu::cd8dd509-694e-450d-b3b9-fcbb32b42d5c" providerId="AD" clId="Web-{EABB7E24-B3B0-49EB-A9EC-0E69720EAE97}" dt="2023-02-10T22:31:56.899" v="0"/>
          <ac:picMkLst>
            <pc:docMk/>
            <pc:sldMk cId="4097340104" sldId="301"/>
            <ac:picMk id="6" creationId="{9C36C110-E0D8-E0BE-73C5-F8A61850D36E}"/>
          </ac:picMkLst>
        </pc:picChg>
        <pc:picChg chg="add del mod">
          <ac:chgData name="Joshua Connor Hattaway" userId="S::jch467@nau.edu::cd8dd509-694e-450d-b3b9-fcbb32b42d5c" providerId="AD" clId="Web-{EABB7E24-B3B0-49EB-A9EC-0E69720EAE97}" dt="2023-02-10T22:32:25.416" v="5"/>
          <ac:picMkLst>
            <pc:docMk/>
            <pc:sldMk cId="4097340104" sldId="301"/>
            <ac:picMk id="7" creationId="{CB089C15-E8EA-69CA-3290-6A5FA306915E}"/>
          </ac:picMkLst>
        </pc:picChg>
        <pc:picChg chg="add mod">
          <ac:chgData name="Joshua Connor Hattaway" userId="S::jch467@nau.edu::cd8dd509-694e-450d-b3b9-fcbb32b42d5c" providerId="AD" clId="Web-{EABB7E24-B3B0-49EB-A9EC-0E69720EAE97}" dt="2023-02-10T22:32:32.119" v="7" actId="1076"/>
          <ac:picMkLst>
            <pc:docMk/>
            <pc:sldMk cId="4097340104" sldId="301"/>
            <ac:picMk id="8" creationId="{76D59651-0B3F-252E-6F55-5F33333CA976}"/>
          </ac:picMkLst>
        </pc:picChg>
      </pc:sldChg>
    </pc:docChg>
  </pc:docChgLst>
  <pc:docChgLst>
    <pc:chgData name="Paul Wayne Howell" userId="S::pwh45@nau.edu::73aa1722-a551-45ae-8bc1-e5c41fb0b78c" providerId="AD" clId="Web-{CC27A8B7-47B3-4CD9-B220-1AC0580BF0A5}"/>
    <pc:docChg chg="modSld">
      <pc:chgData name="Paul Wayne Howell" userId="S::pwh45@nau.edu::73aa1722-a551-45ae-8bc1-e5c41fb0b78c" providerId="AD" clId="Web-{CC27A8B7-47B3-4CD9-B220-1AC0580BF0A5}" dt="2023-04-13T23:22:04.535" v="666"/>
      <pc:docMkLst>
        <pc:docMk/>
      </pc:docMkLst>
      <pc:sldChg chg="modSp">
        <pc:chgData name="Paul Wayne Howell" userId="S::pwh45@nau.edu::73aa1722-a551-45ae-8bc1-e5c41fb0b78c" providerId="AD" clId="Web-{CC27A8B7-47B3-4CD9-B220-1AC0580BF0A5}" dt="2023-04-13T22:51:16.547" v="30"/>
        <pc:sldMkLst>
          <pc:docMk/>
          <pc:sldMk cId="2590478613" sldId="318"/>
        </pc:sldMkLst>
        <pc:graphicFrameChg chg="mod modGraphic">
          <ac:chgData name="Paul Wayne Howell" userId="S::pwh45@nau.edu::73aa1722-a551-45ae-8bc1-e5c41fb0b78c" providerId="AD" clId="Web-{CC27A8B7-47B3-4CD9-B220-1AC0580BF0A5}" dt="2023-04-13T22:51:16.547" v="30"/>
          <ac:graphicFrameMkLst>
            <pc:docMk/>
            <pc:sldMk cId="2590478613" sldId="318"/>
            <ac:graphicFrameMk id="5" creationId="{4FC3F36A-5EB8-30D4-8990-51FA296A6C26}"/>
          </ac:graphicFrameMkLst>
        </pc:graphicFrameChg>
      </pc:sldChg>
      <pc:sldChg chg="modSp">
        <pc:chgData name="Paul Wayne Howell" userId="S::pwh45@nau.edu::73aa1722-a551-45ae-8bc1-e5c41fb0b78c" providerId="AD" clId="Web-{CC27A8B7-47B3-4CD9-B220-1AC0580BF0A5}" dt="2023-04-13T23:15:51.134" v="610" actId="20577"/>
        <pc:sldMkLst>
          <pc:docMk/>
          <pc:sldMk cId="3161881700" sldId="320"/>
        </pc:sldMkLst>
        <pc:graphicFrameChg chg="modGraphic">
          <ac:chgData name="Paul Wayne Howell" userId="S::pwh45@nau.edu::73aa1722-a551-45ae-8bc1-e5c41fb0b78c" providerId="AD" clId="Web-{CC27A8B7-47B3-4CD9-B220-1AC0580BF0A5}" dt="2023-04-13T23:15:51.134" v="610" actId="20577"/>
          <ac:graphicFrameMkLst>
            <pc:docMk/>
            <pc:sldMk cId="3161881700" sldId="320"/>
            <ac:graphicFrameMk id="7" creationId="{6AD1D7BD-498C-DFD6-7DA8-B44FA4D5E783}"/>
          </ac:graphicFrameMkLst>
        </pc:graphicFrameChg>
      </pc:sldChg>
      <pc:sldChg chg="modSp">
        <pc:chgData name="Paul Wayne Howell" userId="S::pwh45@nau.edu::73aa1722-a551-45ae-8bc1-e5c41fb0b78c" providerId="AD" clId="Web-{CC27A8B7-47B3-4CD9-B220-1AC0580BF0A5}" dt="2023-04-13T23:22:04.535" v="666"/>
        <pc:sldMkLst>
          <pc:docMk/>
          <pc:sldMk cId="1515931138" sldId="321"/>
        </pc:sldMkLst>
        <pc:graphicFrameChg chg="mod modGraphic">
          <ac:chgData name="Paul Wayne Howell" userId="S::pwh45@nau.edu::73aa1722-a551-45ae-8bc1-e5c41fb0b78c" providerId="AD" clId="Web-{CC27A8B7-47B3-4CD9-B220-1AC0580BF0A5}" dt="2023-04-13T22:44:54.192" v="17"/>
          <ac:graphicFrameMkLst>
            <pc:docMk/>
            <pc:sldMk cId="1515931138" sldId="321"/>
            <ac:graphicFrameMk id="5" creationId="{C3F3374D-C74E-5998-6756-21741BCDC961}"/>
          </ac:graphicFrameMkLst>
        </pc:graphicFrameChg>
        <pc:graphicFrameChg chg="mod modGraphic">
          <ac:chgData name="Paul Wayne Howell" userId="S::pwh45@nau.edu::73aa1722-a551-45ae-8bc1-e5c41fb0b78c" providerId="AD" clId="Web-{CC27A8B7-47B3-4CD9-B220-1AC0580BF0A5}" dt="2023-04-13T23:22:04.535" v="666"/>
          <ac:graphicFrameMkLst>
            <pc:docMk/>
            <pc:sldMk cId="1515931138" sldId="321"/>
            <ac:graphicFrameMk id="7" creationId="{55FDB7A2-D66E-7123-D334-71217A1315C4}"/>
          </ac:graphicFrameMkLst>
        </pc:graphicFrameChg>
      </pc:sldChg>
      <pc:sldChg chg="addSp delSp modSp">
        <pc:chgData name="Paul Wayne Howell" userId="S::pwh45@nau.edu::73aa1722-a551-45ae-8bc1-e5c41fb0b78c" providerId="AD" clId="Web-{CC27A8B7-47B3-4CD9-B220-1AC0580BF0A5}" dt="2023-04-13T23:07:05.566" v="501" actId="1076"/>
        <pc:sldMkLst>
          <pc:docMk/>
          <pc:sldMk cId="974308612" sldId="323"/>
        </pc:sldMkLst>
        <pc:spChg chg="add mod">
          <ac:chgData name="Paul Wayne Howell" userId="S::pwh45@nau.edu::73aa1722-a551-45ae-8bc1-e5c41fb0b78c" providerId="AD" clId="Web-{CC27A8B7-47B3-4CD9-B220-1AC0580BF0A5}" dt="2023-04-13T23:07:05.566" v="501" actId="1076"/>
          <ac:spMkLst>
            <pc:docMk/>
            <pc:sldMk cId="974308612" sldId="323"/>
            <ac:spMk id="43" creationId="{56F198AB-4B22-9DFA-132E-C1D2FA49095E}"/>
          </ac:spMkLst>
        </pc:spChg>
        <pc:spChg chg="del">
          <ac:chgData name="Paul Wayne Howell" userId="S::pwh45@nau.edu::73aa1722-a551-45ae-8bc1-e5c41fb0b78c" providerId="AD" clId="Web-{CC27A8B7-47B3-4CD9-B220-1AC0580BF0A5}" dt="2023-04-13T23:05:28.669" v="479"/>
          <ac:spMkLst>
            <pc:docMk/>
            <pc:sldMk cId="974308612" sldId="323"/>
            <ac:spMk id="508" creationId="{511D318A-2E30-9861-64C2-612A3B972D22}"/>
          </ac:spMkLst>
        </pc:spChg>
        <pc:graphicFrameChg chg="del modGraphic">
          <ac:chgData name="Paul Wayne Howell" userId="S::pwh45@nau.edu::73aa1722-a551-45ae-8bc1-e5c41fb0b78c" providerId="AD" clId="Web-{CC27A8B7-47B3-4CD9-B220-1AC0580BF0A5}" dt="2023-04-13T23:01:28.136" v="114"/>
          <ac:graphicFrameMkLst>
            <pc:docMk/>
            <pc:sldMk cId="974308612" sldId="323"/>
            <ac:graphicFrameMk id="14" creationId="{79CF82B0-D09E-46FD-07FC-846674EA0DB1}"/>
          </ac:graphicFrameMkLst>
        </pc:graphicFrameChg>
      </pc:sldChg>
      <pc:sldChg chg="modSp">
        <pc:chgData name="Paul Wayne Howell" userId="S::pwh45@nau.edu::73aa1722-a551-45ae-8bc1-e5c41fb0b78c" providerId="AD" clId="Web-{CC27A8B7-47B3-4CD9-B220-1AC0580BF0A5}" dt="2023-04-13T23:09:20.029" v="537" actId="14100"/>
        <pc:sldMkLst>
          <pc:docMk/>
          <pc:sldMk cId="2275651914" sldId="324"/>
        </pc:sldMkLst>
        <pc:spChg chg="mod">
          <ac:chgData name="Paul Wayne Howell" userId="S::pwh45@nau.edu::73aa1722-a551-45ae-8bc1-e5c41fb0b78c" providerId="AD" clId="Web-{CC27A8B7-47B3-4CD9-B220-1AC0580BF0A5}" dt="2023-04-13T23:09:20.029" v="537" actId="14100"/>
          <ac:spMkLst>
            <pc:docMk/>
            <pc:sldMk cId="2275651914" sldId="324"/>
            <ac:spMk id="3" creationId="{A0B2F74C-BACD-332B-B793-F2B4A03C14D8}"/>
          </ac:spMkLst>
        </pc:spChg>
      </pc:sldChg>
      <pc:sldChg chg="modSp">
        <pc:chgData name="Paul Wayne Howell" userId="S::pwh45@nau.edu::73aa1722-a551-45ae-8bc1-e5c41fb0b78c" providerId="AD" clId="Web-{CC27A8B7-47B3-4CD9-B220-1AC0580BF0A5}" dt="2023-04-13T23:18:16.879" v="636" actId="20577"/>
        <pc:sldMkLst>
          <pc:docMk/>
          <pc:sldMk cId="1162654415" sldId="325"/>
        </pc:sldMkLst>
        <pc:spChg chg="mod">
          <ac:chgData name="Paul Wayne Howell" userId="S::pwh45@nau.edu::73aa1722-a551-45ae-8bc1-e5c41fb0b78c" providerId="AD" clId="Web-{CC27A8B7-47B3-4CD9-B220-1AC0580BF0A5}" dt="2023-04-13T22:56:40.241" v="72" actId="1076"/>
          <ac:spMkLst>
            <pc:docMk/>
            <pc:sldMk cId="1162654415" sldId="325"/>
            <ac:spMk id="90" creationId="{ECE8B3A1-0DCA-06F6-B7D2-19ACF39AF74C}"/>
          </ac:spMkLst>
        </pc:spChg>
        <pc:spChg chg="mod">
          <ac:chgData name="Paul Wayne Howell" userId="S::pwh45@nau.edu::73aa1722-a551-45ae-8bc1-e5c41fb0b78c" providerId="AD" clId="Web-{CC27A8B7-47B3-4CD9-B220-1AC0580BF0A5}" dt="2023-04-13T23:18:16.879" v="636" actId="20577"/>
          <ac:spMkLst>
            <pc:docMk/>
            <pc:sldMk cId="1162654415" sldId="325"/>
            <ac:spMk id="209" creationId="{FD90C49E-1DC8-4904-113F-31486170A40B}"/>
          </ac:spMkLst>
        </pc:spChg>
        <pc:graphicFrameChg chg="modGraphic">
          <ac:chgData name="Paul Wayne Howell" userId="S::pwh45@nau.edu::73aa1722-a551-45ae-8bc1-e5c41fb0b78c" providerId="AD" clId="Web-{CC27A8B7-47B3-4CD9-B220-1AC0580BF0A5}" dt="2023-04-13T22:55:56.285" v="34" actId="20577"/>
          <ac:graphicFrameMkLst>
            <pc:docMk/>
            <pc:sldMk cId="1162654415" sldId="325"/>
            <ac:graphicFrameMk id="9" creationId="{517B81FE-3C61-B081-A4CA-0AC0A62EE4D5}"/>
          </ac:graphicFrameMkLst>
        </pc:graphicFrameChg>
      </pc:sldChg>
      <pc:sldChg chg="modSp">
        <pc:chgData name="Paul Wayne Howell" userId="S::pwh45@nau.edu::73aa1722-a551-45ae-8bc1-e5c41fb0b78c" providerId="AD" clId="Web-{CC27A8B7-47B3-4CD9-B220-1AC0580BF0A5}" dt="2023-04-13T22:59:18.815" v="96" actId="20577"/>
        <pc:sldMkLst>
          <pc:docMk/>
          <pc:sldMk cId="310465757" sldId="326"/>
        </pc:sldMkLst>
        <pc:spChg chg="mod">
          <ac:chgData name="Paul Wayne Howell" userId="S::pwh45@nau.edu::73aa1722-a551-45ae-8bc1-e5c41fb0b78c" providerId="AD" clId="Web-{CC27A8B7-47B3-4CD9-B220-1AC0580BF0A5}" dt="2023-04-13T22:57:03.743" v="80" actId="20577"/>
          <ac:spMkLst>
            <pc:docMk/>
            <pc:sldMk cId="310465757" sldId="326"/>
            <ac:spMk id="2" creationId="{C3FA74F4-AB06-4EE0-B9B7-1F450A613BE9}"/>
          </ac:spMkLst>
        </pc:spChg>
        <pc:graphicFrameChg chg="modGraphic">
          <ac:chgData name="Paul Wayne Howell" userId="S::pwh45@nau.edu::73aa1722-a551-45ae-8bc1-e5c41fb0b78c" providerId="AD" clId="Web-{CC27A8B7-47B3-4CD9-B220-1AC0580BF0A5}" dt="2023-04-13T22:59:18.815" v="96" actId="20577"/>
          <ac:graphicFrameMkLst>
            <pc:docMk/>
            <pc:sldMk cId="310465757" sldId="326"/>
            <ac:graphicFrameMk id="21" creationId="{21F1F937-AD86-D1DA-1575-1FE7CD408CB9}"/>
          </ac:graphicFrameMkLst>
        </pc:graphicFrameChg>
      </pc:sldChg>
      <pc:sldChg chg="modSp">
        <pc:chgData name="Paul Wayne Howell" userId="S::pwh45@nau.edu::73aa1722-a551-45ae-8bc1-e5c41fb0b78c" providerId="AD" clId="Web-{CC27A8B7-47B3-4CD9-B220-1AC0580BF0A5}" dt="2023-04-13T23:08:24.962" v="528" actId="20577"/>
        <pc:sldMkLst>
          <pc:docMk/>
          <pc:sldMk cId="3550336443" sldId="327"/>
        </pc:sldMkLst>
        <pc:spChg chg="mod">
          <ac:chgData name="Paul Wayne Howell" userId="S::pwh45@nau.edu::73aa1722-a551-45ae-8bc1-e5c41fb0b78c" providerId="AD" clId="Web-{CC27A8B7-47B3-4CD9-B220-1AC0580BF0A5}" dt="2023-04-13T23:08:24.962" v="528" actId="20577"/>
          <ac:spMkLst>
            <pc:docMk/>
            <pc:sldMk cId="3550336443" sldId="327"/>
            <ac:spMk id="2" creationId="{CCE28369-AAB8-930A-C2F9-0244112E12BE}"/>
          </ac:spMkLst>
        </pc:spChg>
        <pc:graphicFrameChg chg="modGraphic">
          <ac:chgData name="Paul Wayne Howell" userId="S::pwh45@nau.edu::73aa1722-a551-45ae-8bc1-e5c41fb0b78c" providerId="AD" clId="Web-{CC27A8B7-47B3-4CD9-B220-1AC0580BF0A5}" dt="2023-04-13T23:00:38.523" v="111" actId="20577"/>
          <ac:graphicFrameMkLst>
            <pc:docMk/>
            <pc:sldMk cId="3550336443" sldId="327"/>
            <ac:graphicFrameMk id="5" creationId="{3BFD1CDE-3663-D51A-74D2-7F201B47AD2F}"/>
          </ac:graphicFrameMkLst>
        </pc:graphicFrameChg>
      </pc:sldChg>
    </pc:docChg>
  </pc:docChgLst>
  <pc:docChgLst>
    <pc:chgData name="Joshua Connor Hattaway" userId="S::jch467@nau.edu::cd8dd509-694e-450d-b3b9-fcbb32b42d5c" providerId="AD" clId="Web-{F0707B36-1962-4600-BCA7-5E4B7A118B15}"/>
    <pc:docChg chg="modSld">
      <pc:chgData name="Joshua Connor Hattaway" userId="S::jch467@nau.edu::cd8dd509-694e-450d-b3b9-fcbb32b42d5c" providerId="AD" clId="Web-{F0707B36-1962-4600-BCA7-5E4B7A118B15}" dt="2023-03-03T22:14:11.382" v="2" actId="14100"/>
      <pc:docMkLst>
        <pc:docMk/>
      </pc:docMkLst>
      <pc:sldChg chg="addSp modSp">
        <pc:chgData name="Joshua Connor Hattaway" userId="S::jch467@nau.edu::cd8dd509-694e-450d-b3b9-fcbb32b42d5c" providerId="AD" clId="Web-{F0707B36-1962-4600-BCA7-5E4B7A118B15}" dt="2023-03-03T22:14:11.382" v="2" actId="14100"/>
        <pc:sldMkLst>
          <pc:docMk/>
          <pc:sldMk cId="2196198870" sldId="303"/>
        </pc:sldMkLst>
        <pc:picChg chg="add mod">
          <ac:chgData name="Joshua Connor Hattaway" userId="S::jch467@nau.edu::cd8dd509-694e-450d-b3b9-fcbb32b42d5c" providerId="AD" clId="Web-{F0707B36-1962-4600-BCA7-5E4B7A118B15}" dt="2023-03-03T22:14:11.382" v="2" actId="14100"/>
          <ac:picMkLst>
            <pc:docMk/>
            <pc:sldMk cId="2196198870" sldId="303"/>
            <ac:picMk id="4" creationId="{04CC45D0-55DC-4139-27DE-7DC41CD1C963}"/>
          </ac:picMkLst>
        </pc:picChg>
      </pc:sldChg>
    </pc:docChg>
  </pc:docChgLst>
  <pc:docChgLst>
    <pc:chgData name="David Lincoln Brooks" userId="S::dlb398@nau.edu::59191960-2c71-47cf-987f-19acef8a059e" providerId="AD" clId="Web-{A6726A01-B92E-4B29-934C-3601551E73D5}"/>
    <pc:docChg chg="modSld sldOrd">
      <pc:chgData name="David Lincoln Brooks" userId="S::dlb398@nau.edu::59191960-2c71-47cf-987f-19acef8a059e" providerId="AD" clId="Web-{A6726A01-B92E-4B29-934C-3601551E73D5}" dt="2022-10-11T22:57:20.243" v="49" actId="20577"/>
      <pc:docMkLst>
        <pc:docMk/>
      </pc:docMkLst>
      <pc:sldChg chg="modSp">
        <pc:chgData name="David Lincoln Brooks" userId="S::dlb398@nau.edu::59191960-2c71-47cf-987f-19acef8a059e" providerId="AD" clId="Web-{A6726A01-B92E-4B29-934C-3601551E73D5}" dt="2022-10-11T22:20:11.142" v="31" actId="20577"/>
        <pc:sldMkLst>
          <pc:docMk/>
          <pc:sldMk cId="2180551773" sldId="278"/>
        </pc:sldMkLst>
        <pc:spChg chg="mod">
          <ac:chgData name="David Lincoln Brooks" userId="S::dlb398@nau.edu::59191960-2c71-47cf-987f-19acef8a059e" providerId="AD" clId="Web-{A6726A01-B92E-4B29-934C-3601551E73D5}" dt="2022-10-11T22:20:11.142" v="31" actId="20577"/>
          <ac:spMkLst>
            <pc:docMk/>
            <pc:sldMk cId="2180551773" sldId="278"/>
            <ac:spMk id="5" creationId="{1AA24DBB-C163-750E-13DD-CBFC21549A2A}"/>
          </ac:spMkLst>
        </pc:spChg>
      </pc:sldChg>
      <pc:sldChg chg="modSp">
        <pc:chgData name="David Lincoln Brooks" userId="S::dlb398@nau.edu::59191960-2c71-47cf-987f-19acef8a059e" providerId="AD" clId="Web-{A6726A01-B92E-4B29-934C-3601551E73D5}" dt="2022-10-11T22:20:25.299" v="48" actId="20577"/>
        <pc:sldMkLst>
          <pc:docMk/>
          <pc:sldMk cId="2206497485" sldId="279"/>
        </pc:sldMkLst>
        <pc:spChg chg="mod">
          <ac:chgData name="David Lincoln Brooks" userId="S::dlb398@nau.edu::59191960-2c71-47cf-987f-19acef8a059e" providerId="AD" clId="Web-{A6726A01-B92E-4B29-934C-3601551E73D5}" dt="2022-10-11T22:20:25.299" v="48" actId="20577"/>
          <ac:spMkLst>
            <pc:docMk/>
            <pc:sldMk cId="2206497485" sldId="279"/>
            <ac:spMk id="17" creationId="{CFCFAF2E-FAB1-D280-A06B-48215A840C0B}"/>
          </ac:spMkLst>
        </pc:spChg>
      </pc:sldChg>
      <pc:sldChg chg="modSp">
        <pc:chgData name="David Lincoln Brooks" userId="S::dlb398@nau.edu::59191960-2c71-47cf-987f-19acef8a059e" providerId="AD" clId="Web-{A6726A01-B92E-4B29-934C-3601551E73D5}" dt="2022-10-11T22:57:20.243" v="49" actId="20577"/>
        <pc:sldMkLst>
          <pc:docMk/>
          <pc:sldMk cId="4033094788" sldId="281"/>
        </pc:sldMkLst>
        <pc:spChg chg="mod">
          <ac:chgData name="David Lincoln Brooks" userId="S::dlb398@nau.edu::59191960-2c71-47cf-987f-19acef8a059e" providerId="AD" clId="Web-{A6726A01-B92E-4B29-934C-3601551E73D5}" dt="2022-10-11T22:19:54.031" v="16" actId="20577"/>
          <ac:spMkLst>
            <pc:docMk/>
            <pc:sldMk cId="4033094788" sldId="281"/>
            <ac:spMk id="5" creationId="{F7018642-13E1-C648-940A-F006E53293C4}"/>
          </ac:spMkLst>
        </pc:spChg>
        <pc:spChg chg="mod">
          <ac:chgData name="David Lincoln Brooks" userId="S::dlb398@nau.edu::59191960-2c71-47cf-987f-19acef8a059e" providerId="AD" clId="Web-{A6726A01-B92E-4B29-934C-3601551E73D5}" dt="2022-10-11T22:57:20.243" v="49" actId="20577"/>
          <ac:spMkLst>
            <pc:docMk/>
            <pc:sldMk cId="4033094788" sldId="281"/>
            <ac:spMk id="10" creationId="{F0E7F9D2-BF64-0B7D-A8CB-17D824ED9A61}"/>
          </ac:spMkLst>
        </pc:spChg>
      </pc:sldChg>
      <pc:sldChg chg="ord">
        <pc:chgData name="David Lincoln Brooks" userId="S::dlb398@nau.edu::59191960-2c71-47cf-987f-19acef8a059e" providerId="AD" clId="Web-{A6726A01-B92E-4B29-934C-3601551E73D5}" dt="2022-10-11T22:17:16.082" v="0"/>
        <pc:sldMkLst>
          <pc:docMk/>
          <pc:sldMk cId="3416358619" sldId="290"/>
        </pc:sldMkLst>
      </pc:sldChg>
    </pc:docChg>
  </pc:docChgLst>
  <pc:docChgLst>
    <pc:chgData name="David Lincoln Brooks" userId="S::dlb398@nau.edu::59191960-2c71-47cf-987f-19acef8a059e" providerId="AD" clId="Web-{E964ED97-BC9E-43C7-A9F3-7C586ADEB0C5}"/>
    <pc:docChg chg="addSld modSld">
      <pc:chgData name="David Lincoln Brooks" userId="S::dlb398@nau.edu::59191960-2c71-47cf-987f-19acef8a059e" providerId="AD" clId="Web-{E964ED97-BC9E-43C7-A9F3-7C586ADEB0C5}" dt="2022-11-08T23:45:57.099" v="1194" actId="20577"/>
      <pc:docMkLst>
        <pc:docMk/>
      </pc:docMkLst>
      <pc:sldChg chg="addSp modSp">
        <pc:chgData name="David Lincoln Brooks" userId="S::dlb398@nau.edu::59191960-2c71-47cf-987f-19acef8a059e" providerId="AD" clId="Web-{E964ED97-BC9E-43C7-A9F3-7C586ADEB0C5}" dt="2022-11-08T23:45:57.099" v="1194" actId="20577"/>
        <pc:sldMkLst>
          <pc:docMk/>
          <pc:sldMk cId="3924634935" sldId="293"/>
        </pc:sldMkLst>
        <pc:spChg chg="mod">
          <ac:chgData name="David Lincoln Brooks" userId="S::dlb398@nau.edu::59191960-2c71-47cf-987f-19acef8a059e" providerId="AD" clId="Web-{E964ED97-BC9E-43C7-A9F3-7C586ADEB0C5}" dt="2022-11-08T20:47:36.794" v="42" actId="20577"/>
          <ac:spMkLst>
            <pc:docMk/>
            <pc:sldMk cId="3924634935" sldId="293"/>
            <ac:spMk id="2" creationId="{AF4B4319-C28F-171A-5285-ED82BDE4ED61}"/>
          </ac:spMkLst>
        </pc:spChg>
        <pc:spChg chg="mod">
          <ac:chgData name="David Lincoln Brooks" userId="S::dlb398@nau.edu::59191960-2c71-47cf-987f-19acef8a059e" providerId="AD" clId="Web-{E964ED97-BC9E-43C7-A9F3-7C586ADEB0C5}" dt="2022-11-08T23:45:57.099" v="1194" actId="20577"/>
          <ac:spMkLst>
            <pc:docMk/>
            <pc:sldMk cId="3924634935" sldId="293"/>
            <ac:spMk id="3" creationId="{C24839D5-83DF-2266-62EA-A7CA33EE541D}"/>
          </ac:spMkLst>
        </pc:spChg>
        <pc:spChg chg="add mod">
          <ac:chgData name="David Lincoln Brooks" userId="S::dlb398@nau.edu::59191960-2c71-47cf-987f-19acef8a059e" providerId="AD" clId="Web-{E964ED97-BC9E-43C7-A9F3-7C586ADEB0C5}" dt="2022-11-08T23:12:45.076" v="726" actId="20577"/>
          <ac:spMkLst>
            <pc:docMk/>
            <pc:sldMk cId="3924634935" sldId="293"/>
            <ac:spMk id="5" creationId="{096FA438-4F75-2B0F-1FE0-6FFA79A4D19A}"/>
          </ac:spMkLst>
        </pc:spChg>
      </pc:sldChg>
      <pc:sldChg chg="addSp modSp new">
        <pc:chgData name="David Lincoln Brooks" userId="S::dlb398@nau.edu::59191960-2c71-47cf-987f-19acef8a059e" providerId="AD" clId="Web-{E964ED97-BC9E-43C7-A9F3-7C586ADEB0C5}" dt="2022-11-08T23:21:48.063" v="1105" actId="20577"/>
        <pc:sldMkLst>
          <pc:docMk/>
          <pc:sldMk cId="1072809760" sldId="301"/>
        </pc:sldMkLst>
        <pc:spChg chg="mod">
          <ac:chgData name="David Lincoln Brooks" userId="S::dlb398@nau.edu::59191960-2c71-47cf-987f-19acef8a059e" providerId="AD" clId="Web-{E964ED97-BC9E-43C7-A9F3-7C586ADEB0C5}" dt="2022-11-08T20:48:39.564" v="80" actId="20577"/>
          <ac:spMkLst>
            <pc:docMk/>
            <pc:sldMk cId="1072809760" sldId="301"/>
            <ac:spMk id="2" creationId="{6CDF8F49-802C-A6BC-ADD7-2677F9F8B197}"/>
          </ac:spMkLst>
        </pc:spChg>
        <pc:spChg chg="mod">
          <ac:chgData name="David Lincoln Brooks" userId="S::dlb398@nau.edu::59191960-2c71-47cf-987f-19acef8a059e" providerId="AD" clId="Web-{E964ED97-BC9E-43C7-A9F3-7C586ADEB0C5}" dt="2022-11-08T23:21:48.063" v="1105" actId="20577"/>
          <ac:spMkLst>
            <pc:docMk/>
            <pc:sldMk cId="1072809760" sldId="301"/>
            <ac:spMk id="3" creationId="{1B767BDB-667D-D076-5366-28647CD728AC}"/>
          </ac:spMkLst>
        </pc:spChg>
        <pc:spChg chg="add mod">
          <ac:chgData name="David Lincoln Brooks" userId="S::dlb398@nau.edu::59191960-2c71-47cf-987f-19acef8a059e" providerId="AD" clId="Web-{E964ED97-BC9E-43C7-A9F3-7C586ADEB0C5}" dt="2022-11-08T23:13:21.219" v="746" actId="20577"/>
          <ac:spMkLst>
            <pc:docMk/>
            <pc:sldMk cId="1072809760" sldId="301"/>
            <ac:spMk id="5" creationId="{73E4E405-F86F-6D86-42CD-C62274553EDD}"/>
          </ac:spMkLst>
        </pc:spChg>
      </pc:sldChg>
    </pc:docChg>
  </pc:docChgLst>
  <pc:docChgLst>
    <pc:chgData name="Bryce Greenberg" userId="35f22195-bc5b-4701-b626-cebff0a3bda4" providerId="ADAL" clId="{82654283-4404-40EA-92AC-9FA8AB3E362C}"/>
    <pc:docChg chg="undo custSel modSld">
      <pc:chgData name="Bryce Greenberg" userId="35f22195-bc5b-4701-b626-cebff0a3bda4" providerId="ADAL" clId="{82654283-4404-40EA-92AC-9FA8AB3E362C}" dt="2023-02-17T00:26:40.125" v="1039" actId="20577"/>
      <pc:docMkLst>
        <pc:docMk/>
      </pc:docMkLst>
      <pc:sldChg chg="modSp mod">
        <pc:chgData name="Bryce Greenberg" userId="35f22195-bc5b-4701-b626-cebff0a3bda4" providerId="ADAL" clId="{82654283-4404-40EA-92AC-9FA8AB3E362C}" dt="2023-02-17T00:22:27.685" v="1014" actId="20577"/>
        <pc:sldMkLst>
          <pc:docMk/>
          <pc:sldMk cId="2566549405" sldId="280"/>
        </pc:sldMkLst>
        <pc:spChg chg="mod">
          <ac:chgData name="Bryce Greenberg" userId="35f22195-bc5b-4701-b626-cebff0a3bda4" providerId="ADAL" clId="{82654283-4404-40EA-92AC-9FA8AB3E362C}" dt="2023-02-16T23:27:00.935" v="750" actId="1076"/>
          <ac:spMkLst>
            <pc:docMk/>
            <pc:sldMk cId="2566549405" sldId="280"/>
            <ac:spMk id="2" creationId="{F6F7A05C-4F72-9108-5C52-EEC994B3E5D2}"/>
          </ac:spMkLst>
        </pc:spChg>
        <pc:graphicFrameChg chg="mod modGraphic">
          <ac:chgData name="Bryce Greenberg" userId="35f22195-bc5b-4701-b626-cebff0a3bda4" providerId="ADAL" clId="{82654283-4404-40EA-92AC-9FA8AB3E362C}" dt="2023-02-17T00:22:27.685" v="1014" actId="20577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modSp mod">
        <pc:chgData name="Bryce Greenberg" userId="35f22195-bc5b-4701-b626-cebff0a3bda4" providerId="ADAL" clId="{82654283-4404-40EA-92AC-9FA8AB3E362C}" dt="2023-02-16T23:30:25.049" v="792" actId="1076"/>
        <pc:sldMkLst>
          <pc:docMk/>
          <pc:sldMk cId="2072163965" sldId="300"/>
        </pc:sldMkLst>
        <pc:graphicFrameChg chg="mod modGraphic">
          <ac:chgData name="Bryce Greenberg" userId="35f22195-bc5b-4701-b626-cebff0a3bda4" providerId="ADAL" clId="{82654283-4404-40EA-92AC-9FA8AB3E362C}" dt="2023-02-16T23:30:25.049" v="792" actId="1076"/>
          <ac:graphicFrameMkLst>
            <pc:docMk/>
            <pc:sldMk cId="2072163965" sldId="300"/>
            <ac:graphicFrameMk id="4" creationId="{67AC9450-0827-9583-B8A9-D96052146EB5}"/>
          </ac:graphicFrameMkLst>
        </pc:graphicFrameChg>
      </pc:sldChg>
      <pc:sldChg chg="addSp modSp mod">
        <pc:chgData name="Bryce Greenberg" userId="35f22195-bc5b-4701-b626-cebff0a3bda4" providerId="ADAL" clId="{82654283-4404-40EA-92AC-9FA8AB3E362C}" dt="2023-02-16T18:17:36.020" v="139" actId="1076"/>
        <pc:sldMkLst>
          <pc:docMk/>
          <pc:sldMk cId="4097340104" sldId="301"/>
        </pc:sldMkLst>
        <pc:spChg chg="add mod">
          <ac:chgData name="Bryce Greenberg" userId="35f22195-bc5b-4701-b626-cebff0a3bda4" providerId="ADAL" clId="{82654283-4404-40EA-92AC-9FA8AB3E362C}" dt="2023-02-16T18:16:52.946" v="39" actId="1076"/>
          <ac:spMkLst>
            <pc:docMk/>
            <pc:sldMk cId="4097340104" sldId="301"/>
            <ac:spMk id="6" creationId="{2C58EEB3-93D7-CC31-4FE6-FAD5F4D2B982}"/>
          </ac:spMkLst>
        </pc:spChg>
        <pc:spChg chg="add mod">
          <ac:chgData name="Bryce Greenberg" userId="35f22195-bc5b-4701-b626-cebff0a3bda4" providerId="ADAL" clId="{82654283-4404-40EA-92AC-9FA8AB3E362C}" dt="2023-02-16T18:17:36.020" v="139" actId="1076"/>
          <ac:spMkLst>
            <pc:docMk/>
            <pc:sldMk cId="4097340104" sldId="301"/>
            <ac:spMk id="7" creationId="{E80FDAD1-1525-D6E8-FCFC-59A05BE4D1CD}"/>
          </ac:spMkLst>
        </pc:spChg>
      </pc:sldChg>
      <pc:sldChg chg="addSp modSp mod">
        <pc:chgData name="Bryce Greenberg" userId="35f22195-bc5b-4701-b626-cebff0a3bda4" providerId="ADAL" clId="{82654283-4404-40EA-92AC-9FA8AB3E362C}" dt="2023-02-16T23:35:49.145" v="1005" actId="20577"/>
        <pc:sldMkLst>
          <pc:docMk/>
          <pc:sldMk cId="1185645407" sldId="302"/>
        </pc:sldMkLst>
        <pc:spChg chg="mod">
          <ac:chgData name="Bryce Greenberg" userId="35f22195-bc5b-4701-b626-cebff0a3bda4" providerId="ADAL" clId="{82654283-4404-40EA-92AC-9FA8AB3E362C}" dt="2023-02-16T18:31:25.307" v="237" actId="1076"/>
          <ac:spMkLst>
            <pc:docMk/>
            <pc:sldMk cId="1185645407" sldId="302"/>
            <ac:spMk id="2" creationId="{D66CDFDC-3B56-2A85-BBA7-DA7B74B2EBB0}"/>
          </ac:spMkLst>
        </pc:spChg>
        <pc:spChg chg="add mod">
          <ac:chgData name="Bryce Greenberg" userId="35f22195-bc5b-4701-b626-cebff0a3bda4" providerId="ADAL" clId="{82654283-4404-40EA-92AC-9FA8AB3E362C}" dt="2023-02-16T18:42:06.881" v="709" actId="1076"/>
          <ac:spMkLst>
            <pc:docMk/>
            <pc:sldMk cId="1185645407" sldId="302"/>
            <ac:spMk id="7" creationId="{E2E43D5D-5494-083C-FB07-C6A51ADC7148}"/>
          </ac:spMkLst>
        </pc:spChg>
        <pc:graphicFrameChg chg="mod modGraphic">
          <ac:chgData name="Bryce Greenberg" userId="35f22195-bc5b-4701-b626-cebff0a3bda4" providerId="ADAL" clId="{82654283-4404-40EA-92AC-9FA8AB3E362C}" dt="2023-02-16T23:35:49.145" v="1005" actId="20577"/>
          <ac:graphicFrameMkLst>
            <pc:docMk/>
            <pc:sldMk cId="1185645407" sldId="302"/>
            <ac:graphicFrameMk id="5" creationId="{61CC3056-63D7-46B4-375B-54703A0E3C6F}"/>
          </ac:graphicFrameMkLst>
        </pc:graphicFrameChg>
        <pc:picChg chg="add mod">
          <ac:chgData name="Bryce Greenberg" userId="35f22195-bc5b-4701-b626-cebff0a3bda4" providerId="ADAL" clId="{82654283-4404-40EA-92AC-9FA8AB3E362C}" dt="2023-02-16T23:33:46.347" v="967" actId="14100"/>
          <ac:picMkLst>
            <pc:docMk/>
            <pc:sldMk cId="1185645407" sldId="302"/>
            <ac:picMk id="6" creationId="{ED753C89-7A6D-6B6F-DBED-30BC513FAF83}"/>
          </ac:picMkLst>
        </pc:picChg>
      </pc:sldChg>
      <pc:sldChg chg="addSp delSp modSp mod">
        <pc:chgData name="Bryce Greenberg" userId="35f22195-bc5b-4701-b626-cebff0a3bda4" providerId="ADAL" clId="{82654283-4404-40EA-92AC-9FA8AB3E362C}" dt="2023-02-17T00:26:40.125" v="1039" actId="20577"/>
        <pc:sldMkLst>
          <pc:docMk/>
          <pc:sldMk cId="2196198870" sldId="303"/>
        </pc:sldMkLst>
        <pc:spChg chg="mod">
          <ac:chgData name="Bryce Greenberg" userId="35f22195-bc5b-4701-b626-cebff0a3bda4" providerId="ADAL" clId="{82654283-4404-40EA-92AC-9FA8AB3E362C}" dt="2023-02-16T18:26:30.708" v="212" actId="1076"/>
          <ac:spMkLst>
            <pc:docMk/>
            <pc:sldMk cId="2196198870" sldId="303"/>
            <ac:spMk id="2" creationId="{FA24544A-5601-545A-DCB3-6DF68852BA65}"/>
          </ac:spMkLst>
        </pc:spChg>
        <pc:spChg chg="add mod">
          <ac:chgData name="Bryce Greenberg" userId="35f22195-bc5b-4701-b626-cebff0a3bda4" providerId="ADAL" clId="{82654283-4404-40EA-92AC-9FA8AB3E362C}" dt="2023-02-17T00:26:40.125" v="1039" actId="20577"/>
          <ac:spMkLst>
            <pc:docMk/>
            <pc:sldMk cId="2196198870" sldId="303"/>
            <ac:spMk id="12" creationId="{E4A50F20-B9CD-BC5F-CB5F-C35E4866BD7B}"/>
          </ac:spMkLst>
        </pc:spChg>
        <pc:picChg chg="add mod">
          <ac:chgData name="Bryce Greenberg" userId="35f22195-bc5b-4701-b626-cebff0a3bda4" providerId="ADAL" clId="{82654283-4404-40EA-92AC-9FA8AB3E362C}" dt="2023-02-16T23:36:57.661" v="1008" actId="1076"/>
          <ac:picMkLst>
            <pc:docMk/>
            <pc:sldMk cId="2196198870" sldId="303"/>
            <ac:picMk id="5" creationId="{B03AAE36-A62D-BBF3-722B-E580EB03E9EE}"/>
          </ac:picMkLst>
        </pc:picChg>
        <pc:picChg chg="add mod">
          <ac:chgData name="Bryce Greenberg" userId="35f22195-bc5b-4701-b626-cebff0a3bda4" providerId="ADAL" clId="{82654283-4404-40EA-92AC-9FA8AB3E362C}" dt="2023-02-16T23:37:08.454" v="1010" actId="1076"/>
          <ac:picMkLst>
            <pc:docMk/>
            <pc:sldMk cId="2196198870" sldId="303"/>
            <ac:picMk id="7" creationId="{6A260337-76DD-9F23-3CE8-4CA07394E7FC}"/>
          </ac:picMkLst>
        </pc:picChg>
        <pc:picChg chg="add del mod">
          <ac:chgData name="Bryce Greenberg" userId="35f22195-bc5b-4701-b626-cebff0a3bda4" providerId="ADAL" clId="{82654283-4404-40EA-92AC-9FA8AB3E362C}" dt="2023-02-16T18:27:11.764" v="223" actId="931"/>
          <ac:picMkLst>
            <pc:docMk/>
            <pc:sldMk cId="2196198870" sldId="303"/>
            <ac:picMk id="9" creationId="{F1A95C6D-06DE-0D85-ECAE-EC5E1066C4E0}"/>
          </ac:picMkLst>
        </pc:picChg>
        <pc:picChg chg="add mod">
          <ac:chgData name="Bryce Greenberg" userId="35f22195-bc5b-4701-b626-cebff0a3bda4" providerId="ADAL" clId="{82654283-4404-40EA-92AC-9FA8AB3E362C}" dt="2023-02-16T23:37:05.382" v="1009" actId="14100"/>
          <ac:picMkLst>
            <pc:docMk/>
            <pc:sldMk cId="2196198870" sldId="303"/>
            <ac:picMk id="11" creationId="{DFB14BD3-0BD0-EB55-6F13-0EF01286D786}"/>
          </ac:picMkLst>
        </pc:picChg>
      </pc:sldChg>
    </pc:docChg>
  </pc:docChgLst>
  <pc:docChgLst>
    <pc:chgData name="Joshua Connor Hattaway" userId="S::jch467@nau.edu::cd8dd509-694e-450d-b3b9-fcbb32b42d5c" providerId="AD" clId="Web-{53A35DF8-C660-46C7-A8B1-40D2F064F02B}"/>
    <pc:docChg chg="modSld">
      <pc:chgData name="Joshua Connor Hattaway" userId="S::jch467@nau.edu::cd8dd509-694e-450d-b3b9-fcbb32b42d5c" providerId="AD" clId="Web-{53A35DF8-C660-46C7-A8B1-40D2F064F02B}" dt="2022-09-15T23:07:24.460" v="32" actId="20577"/>
      <pc:docMkLst>
        <pc:docMk/>
      </pc:docMkLst>
      <pc:sldChg chg="modSp">
        <pc:chgData name="Joshua Connor Hattaway" userId="S::jch467@nau.edu::cd8dd509-694e-450d-b3b9-fcbb32b42d5c" providerId="AD" clId="Web-{53A35DF8-C660-46C7-A8B1-40D2F064F02B}" dt="2022-09-15T23:06:52.756" v="1" actId="1076"/>
        <pc:sldMkLst>
          <pc:docMk/>
          <pc:sldMk cId="365568475" sldId="261"/>
        </pc:sldMkLst>
        <pc:spChg chg="mod">
          <ac:chgData name="Joshua Connor Hattaway" userId="S::jch467@nau.edu::cd8dd509-694e-450d-b3b9-fcbb32b42d5c" providerId="AD" clId="Web-{53A35DF8-C660-46C7-A8B1-40D2F064F02B}" dt="2022-09-15T23:06:52.756" v="1" actId="1076"/>
          <ac:spMkLst>
            <pc:docMk/>
            <pc:sldMk cId="365568475" sldId="261"/>
            <ac:spMk id="2" creationId="{050D010C-C5BE-EF6C-A796-1F4A9D708D7B}"/>
          </ac:spMkLst>
        </pc:spChg>
        <pc:graphicFrameChg chg="mod">
          <ac:chgData name="Joshua Connor Hattaway" userId="S::jch467@nau.edu::cd8dd509-694e-450d-b3b9-fcbb32b42d5c" providerId="AD" clId="Web-{53A35DF8-C660-46C7-A8B1-40D2F064F02B}" dt="2022-09-15T23:06:49.724" v="0" actId="1076"/>
          <ac:graphicFrameMkLst>
            <pc:docMk/>
            <pc:sldMk cId="365568475" sldId="261"/>
            <ac:graphicFrameMk id="12" creationId="{8D47468E-6C54-B0A2-478E-F2BF078156BE}"/>
          </ac:graphicFrameMkLst>
        </pc:graphicFrameChg>
      </pc:sldChg>
      <pc:sldChg chg="modSp">
        <pc:chgData name="Joshua Connor Hattaway" userId="S::jch467@nau.edu::cd8dd509-694e-450d-b3b9-fcbb32b42d5c" providerId="AD" clId="Web-{53A35DF8-C660-46C7-A8B1-40D2F064F02B}" dt="2022-09-15T23:07:24.460" v="32" actId="20577"/>
        <pc:sldMkLst>
          <pc:docMk/>
          <pc:sldMk cId="3307027894" sldId="266"/>
        </pc:sldMkLst>
        <pc:spChg chg="mod">
          <ac:chgData name="Joshua Connor Hattaway" userId="S::jch467@nau.edu::cd8dd509-694e-450d-b3b9-fcbb32b42d5c" providerId="AD" clId="Web-{53A35DF8-C660-46C7-A8B1-40D2F064F02B}" dt="2022-09-15T23:07:24.460" v="32" actId="20577"/>
          <ac:spMkLst>
            <pc:docMk/>
            <pc:sldMk cId="3307027894" sldId="266"/>
            <ac:spMk id="3" creationId="{169C3667-4528-9E95-79F9-EB183406ED8F}"/>
          </ac:spMkLst>
        </pc:spChg>
      </pc:sldChg>
    </pc:docChg>
  </pc:docChgLst>
  <pc:docChgLst>
    <pc:chgData name="Bryce Greenberg" userId="35f22195-bc5b-4701-b626-cebff0a3bda4" providerId="ADAL" clId="{A6FB58AF-ED9A-41A5-BB4D-CA11CB46456D}"/>
    <pc:docChg chg="modSld">
      <pc:chgData name="Bryce Greenberg" userId="35f22195-bc5b-4701-b626-cebff0a3bda4" providerId="ADAL" clId="{A6FB58AF-ED9A-41A5-BB4D-CA11CB46456D}" dt="2022-09-20T03:07:59.351" v="1" actId="20577"/>
      <pc:docMkLst>
        <pc:docMk/>
      </pc:docMkLst>
      <pc:sldChg chg="modSp modNotesTx">
        <pc:chgData name="Bryce Greenberg" userId="35f22195-bc5b-4701-b626-cebff0a3bda4" providerId="ADAL" clId="{A6FB58AF-ED9A-41A5-BB4D-CA11CB46456D}" dt="2022-09-20T03:07:59.351" v="1" actId="20577"/>
        <pc:sldMkLst>
          <pc:docMk/>
          <pc:sldMk cId="1568379122" sldId="259"/>
        </pc:sldMkLst>
        <pc:graphicFrameChg chg="mod">
          <ac:chgData name="Bryce Greenberg" userId="35f22195-bc5b-4701-b626-cebff0a3bda4" providerId="ADAL" clId="{A6FB58AF-ED9A-41A5-BB4D-CA11CB46456D}" dt="2022-09-20T02:57:07.589" v="0" actId="20577"/>
          <ac:graphicFrameMkLst>
            <pc:docMk/>
            <pc:sldMk cId="1568379122" sldId="259"/>
            <ac:graphicFrameMk id="42" creationId="{983139A1-A2BC-4715-1C81-A225F5371D5F}"/>
          </ac:graphicFrameMkLst>
        </pc:graphicFrameChg>
      </pc:sldChg>
    </pc:docChg>
  </pc:docChgLst>
  <pc:docChgLst>
    <pc:chgData name="Wyatt Michael Watson" userId="S::wmw47@nau.edu::7d4ebdf7-9904-4cc3-927d-221c9f471ec8" providerId="AD" clId="Web-{C66383D4-BE74-419A-AA78-BBA0FEEF9ED8}"/>
    <pc:docChg chg="addSld modSld">
      <pc:chgData name="Wyatt Michael Watson" userId="S::wmw47@nau.edu::7d4ebdf7-9904-4cc3-927d-221c9f471ec8" providerId="AD" clId="Web-{C66383D4-BE74-419A-AA78-BBA0FEEF9ED8}" dt="2022-09-15T06:11:37.945" v="262" actId="1076"/>
      <pc:docMkLst>
        <pc:docMk/>
      </pc:docMkLst>
      <pc:sldChg chg="modSp">
        <pc:chgData name="Wyatt Michael Watson" userId="S::wmw47@nau.edu::7d4ebdf7-9904-4cc3-927d-221c9f471ec8" providerId="AD" clId="Web-{C66383D4-BE74-419A-AA78-BBA0FEEF9ED8}" dt="2022-09-15T05:34:24.689" v="1" actId="1076"/>
        <pc:sldMkLst>
          <pc:docMk/>
          <pc:sldMk cId="1568379122" sldId="259"/>
        </pc:sldMkLst>
        <pc:spChg chg="mod">
          <ac:chgData name="Wyatt Michael Watson" userId="S::wmw47@nau.edu::7d4ebdf7-9904-4cc3-927d-221c9f471ec8" providerId="AD" clId="Web-{C66383D4-BE74-419A-AA78-BBA0FEEF9ED8}" dt="2022-09-15T05:34:21.954" v="0" actId="1076"/>
          <ac:spMkLst>
            <pc:docMk/>
            <pc:sldMk cId="1568379122" sldId="259"/>
            <ac:spMk id="2" creationId="{F2E6297D-B616-387F-B4DD-C1F9E29FF73A}"/>
          </ac:spMkLst>
        </pc:spChg>
        <pc:spChg chg="mod">
          <ac:chgData name="Wyatt Michael Watson" userId="S::wmw47@nau.edu::7d4ebdf7-9904-4cc3-927d-221c9f471ec8" providerId="AD" clId="Web-{C66383D4-BE74-419A-AA78-BBA0FEEF9ED8}" dt="2022-09-15T05:34:24.689" v="1" actId="1076"/>
          <ac:spMkLst>
            <pc:docMk/>
            <pc:sldMk cId="1568379122" sldId="259"/>
            <ac:spMk id="3" creationId="{9D368F60-C491-D8A0-47BA-8841250E11F6}"/>
          </ac:spMkLst>
        </pc:spChg>
      </pc:sldChg>
      <pc:sldChg chg="addSp delSp modSp mod setBg">
        <pc:chgData name="Wyatt Michael Watson" userId="S::wmw47@nau.edu::7d4ebdf7-9904-4cc3-927d-221c9f471ec8" providerId="AD" clId="Web-{C66383D4-BE74-419A-AA78-BBA0FEEF9ED8}" dt="2022-09-15T06:03:36.440" v="62" actId="1076"/>
        <pc:sldMkLst>
          <pc:docMk/>
          <pc:sldMk cId="3179536139" sldId="260"/>
        </pc:sldMkLst>
        <pc:spChg chg="mod">
          <ac:chgData name="Wyatt Michael Watson" userId="S::wmw47@nau.edu::7d4ebdf7-9904-4cc3-927d-221c9f471ec8" providerId="AD" clId="Web-{C66383D4-BE74-419A-AA78-BBA0FEEF9ED8}" dt="2022-09-15T06:03:34.877" v="61" actId="1076"/>
          <ac:spMkLst>
            <pc:docMk/>
            <pc:sldMk cId="3179536139" sldId="260"/>
            <ac:spMk id="2" creationId="{A171EBF9-AD02-FC29-3837-A1EFF9B07750}"/>
          </ac:spMkLst>
        </pc:spChg>
        <pc:spChg chg="del mod">
          <ac:chgData name="Wyatt Michael Watson" userId="S::wmw47@nau.edu::7d4ebdf7-9904-4cc3-927d-221c9f471ec8" providerId="AD" clId="Web-{C66383D4-BE74-419A-AA78-BBA0FEEF9ED8}" dt="2022-09-15T05:56:50.527" v="28"/>
          <ac:spMkLst>
            <pc:docMk/>
            <pc:sldMk cId="3179536139" sldId="260"/>
            <ac:spMk id="3" creationId="{FD3D5095-5DD1-A209-6C13-E0FD300052D9}"/>
          </ac:spMkLst>
        </pc:spChg>
        <pc:spChg chg="add del mod">
          <ac:chgData name="Wyatt Michael Watson" userId="S::wmw47@nau.edu::7d4ebdf7-9904-4cc3-927d-221c9f471ec8" providerId="AD" clId="Web-{C66383D4-BE74-419A-AA78-BBA0FEEF9ED8}" dt="2022-09-15T05:56:53.542" v="29"/>
          <ac:spMkLst>
            <pc:docMk/>
            <pc:sldMk cId="3179536139" sldId="260"/>
            <ac:spMk id="7" creationId="{464BB119-3F90-E620-376B-4C8644377108}"/>
          </ac:spMkLst>
        </pc:spChg>
        <pc:spChg chg="add del">
          <ac:chgData name="Wyatt Michael Watson" userId="S::wmw47@nau.edu::7d4ebdf7-9904-4cc3-927d-221c9f471ec8" providerId="AD" clId="Web-{C66383D4-BE74-419A-AA78-BBA0FEEF9ED8}" dt="2022-09-15T05:53:47.161" v="21"/>
          <ac:spMkLst>
            <pc:docMk/>
            <pc:sldMk cId="3179536139" sldId="260"/>
            <ac:spMk id="10" creationId="{B95B9BA8-1D69-4796-85F5-B6D0BD52354B}"/>
          </ac:spMkLst>
        </pc:spChg>
        <pc:graphicFrameChg chg="add del mod">
          <ac:chgData name="Wyatt Michael Watson" userId="S::wmw47@nau.edu::7d4ebdf7-9904-4cc3-927d-221c9f471ec8" providerId="AD" clId="Web-{C66383D4-BE74-419A-AA78-BBA0FEEF9ED8}" dt="2022-09-15T05:54:03.318" v="22"/>
          <ac:graphicFrameMkLst>
            <pc:docMk/>
            <pc:sldMk cId="3179536139" sldId="260"/>
            <ac:graphicFrameMk id="5" creationId="{E6527716-BB6F-B6D2-81F7-68AA4914CB56}"/>
          </ac:graphicFrameMkLst>
        </pc:graphicFrameChg>
        <pc:picChg chg="add mod">
          <ac:chgData name="Wyatt Michael Watson" userId="S::wmw47@nau.edu::7d4ebdf7-9904-4cc3-927d-221c9f471ec8" providerId="AD" clId="Web-{C66383D4-BE74-419A-AA78-BBA0FEEF9ED8}" dt="2022-09-15T06:03:36.440" v="62" actId="1076"/>
          <ac:picMkLst>
            <pc:docMk/>
            <pc:sldMk cId="3179536139" sldId="260"/>
            <ac:picMk id="8" creationId="{92F0CB08-DBF4-2338-928B-D06116333041}"/>
          </ac:picMkLst>
        </pc:picChg>
      </pc:sldChg>
      <pc:sldChg chg="addSp delSp modSp new">
        <pc:chgData name="Wyatt Michael Watson" userId="S::wmw47@nau.edu::7d4ebdf7-9904-4cc3-927d-221c9f471ec8" providerId="AD" clId="Web-{C66383D4-BE74-419A-AA78-BBA0FEEF9ED8}" dt="2022-09-15T06:11:37.945" v="262" actId="1076"/>
        <pc:sldMkLst>
          <pc:docMk/>
          <pc:sldMk cId="288071765" sldId="263"/>
        </pc:sldMkLst>
        <pc:spChg chg="mod">
          <ac:chgData name="Wyatt Michael Watson" userId="S::wmw47@nau.edu::7d4ebdf7-9904-4cc3-927d-221c9f471ec8" providerId="AD" clId="Web-{C66383D4-BE74-419A-AA78-BBA0FEEF9ED8}" dt="2022-09-15T06:11:31.945" v="259" actId="1076"/>
          <ac:spMkLst>
            <pc:docMk/>
            <pc:sldMk cId="288071765" sldId="263"/>
            <ac:spMk id="2" creationId="{C38EC5EB-3D32-15ED-2689-0DDDC1AE3795}"/>
          </ac:spMkLst>
        </pc:spChg>
        <pc:spChg chg="del">
          <ac:chgData name="Wyatt Michael Watson" userId="S::wmw47@nau.edu::7d4ebdf7-9904-4cc3-927d-221c9f471ec8" providerId="AD" clId="Web-{C66383D4-BE74-419A-AA78-BBA0FEEF9ED8}" dt="2022-09-15T06:00:37.911" v="37"/>
          <ac:spMkLst>
            <pc:docMk/>
            <pc:sldMk cId="288071765" sldId="263"/>
            <ac:spMk id="3" creationId="{7899E6B0-C68E-3220-8952-D089A391BBC3}"/>
          </ac:spMkLst>
        </pc:spChg>
        <pc:picChg chg="add mod ord">
          <ac:chgData name="Wyatt Michael Watson" userId="S::wmw47@nau.edu::7d4ebdf7-9904-4cc3-927d-221c9f471ec8" providerId="AD" clId="Web-{C66383D4-BE74-419A-AA78-BBA0FEEF9ED8}" dt="2022-09-15T06:11:33.945" v="260" actId="1076"/>
          <ac:picMkLst>
            <pc:docMk/>
            <pc:sldMk cId="288071765" sldId="263"/>
            <ac:picMk id="4" creationId="{942BFCB0-4D06-3A91-4C33-77812474A9B0}"/>
          </ac:picMkLst>
        </pc:picChg>
        <pc:picChg chg="add del mod">
          <ac:chgData name="Wyatt Michael Watson" userId="S::wmw47@nau.edu::7d4ebdf7-9904-4cc3-927d-221c9f471ec8" providerId="AD" clId="Web-{C66383D4-BE74-419A-AA78-BBA0FEEF9ED8}" dt="2022-09-15T06:00:59.365" v="40"/>
          <ac:picMkLst>
            <pc:docMk/>
            <pc:sldMk cId="288071765" sldId="263"/>
            <ac:picMk id="5" creationId="{FE04C90E-EB88-21DD-D1ED-4A74F64ECE53}"/>
          </ac:picMkLst>
        </pc:picChg>
        <pc:picChg chg="add mod">
          <ac:chgData name="Wyatt Michael Watson" userId="S::wmw47@nau.edu::7d4ebdf7-9904-4cc3-927d-221c9f471ec8" providerId="AD" clId="Web-{C66383D4-BE74-419A-AA78-BBA0FEEF9ED8}" dt="2022-09-15T06:11:37.945" v="262" actId="1076"/>
          <ac:picMkLst>
            <pc:docMk/>
            <pc:sldMk cId="288071765" sldId="263"/>
            <ac:picMk id="6" creationId="{7FACC4EB-F05E-B3D0-CD5F-241CB7382ABF}"/>
          </ac:picMkLst>
        </pc:picChg>
      </pc:sldChg>
      <pc:sldChg chg="modSp new">
        <pc:chgData name="Wyatt Michael Watson" userId="S::wmw47@nau.edu::7d4ebdf7-9904-4cc3-927d-221c9f471ec8" providerId="AD" clId="Web-{C66383D4-BE74-419A-AA78-BBA0FEEF9ED8}" dt="2022-09-15T06:07:20.214" v="244" actId="20577"/>
        <pc:sldMkLst>
          <pc:docMk/>
          <pc:sldMk cId="913514463" sldId="264"/>
        </pc:sldMkLst>
        <pc:spChg chg="mod">
          <ac:chgData name="Wyatt Michael Watson" userId="S::wmw47@nau.edu::7d4ebdf7-9904-4cc3-927d-221c9f471ec8" providerId="AD" clId="Web-{C66383D4-BE74-419A-AA78-BBA0FEEF9ED8}" dt="2022-09-15T06:04:47.693" v="135" actId="1076"/>
          <ac:spMkLst>
            <pc:docMk/>
            <pc:sldMk cId="913514463" sldId="264"/>
            <ac:spMk id="2" creationId="{728A8313-F22B-D33B-12CA-7AECD0209683}"/>
          </ac:spMkLst>
        </pc:spChg>
        <pc:spChg chg="mod">
          <ac:chgData name="Wyatt Michael Watson" userId="S::wmw47@nau.edu::7d4ebdf7-9904-4cc3-927d-221c9f471ec8" providerId="AD" clId="Web-{C66383D4-BE74-419A-AA78-BBA0FEEF9ED8}" dt="2022-09-15T06:07:20.214" v="244" actId="20577"/>
          <ac:spMkLst>
            <pc:docMk/>
            <pc:sldMk cId="913514463" sldId="264"/>
            <ac:spMk id="3" creationId="{611FD424-F7E2-2ED9-8A2D-CB23BB057BE2}"/>
          </ac:spMkLst>
        </pc:spChg>
      </pc:sldChg>
    </pc:docChg>
  </pc:docChgLst>
  <pc:docChgLst>
    <pc:chgData name="Bryce Greenberg" userId="35f22195-bc5b-4701-b626-cebff0a3bda4" providerId="ADAL" clId="{D5349805-DA68-45F8-B281-5E916A0EE4DC}"/>
    <pc:docChg chg="undo redo custSel addSld delSld modSld">
      <pc:chgData name="Bryce Greenberg" userId="35f22195-bc5b-4701-b626-cebff0a3bda4" providerId="ADAL" clId="{D5349805-DA68-45F8-B281-5E916A0EE4DC}" dt="2022-10-22T18:17:40.947" v="3732" actId="21"/>
      <pc:docMkLst>
        <pc:docMk/>
      </pc:docMkLst>
      <pc:sldChg chg="modSp mod">
        <pc:chgData name="Bryce Greenberg" userId="35f22195-bc5b-4701-b626-cebff0a3bda4" providerId="ADAL" clId="{D5349805-DA68-45F8-B281-5E916A0EE4DC}" dt="2022-10-11T02:17:07.441" v="2206" actId="27636"/>
        <pc:sldMkLst>
          <pc:docMk/>
          <pc:sldMk cId="3098449459" sldId="257"/>
        </pc:sldMkLst>
        <pc:spChg chg="mod">
          <ac:chgData name="Bryce Greenberg" userId="35f22195-bc5b-4701-b626-cebff0a3bda4" providerId="ADAL" clId="{D5349805-DA68-45F8-B281-5E916A0EE4DC}" dt="2022-10-11T02:17:07.441" v="2206" actId="27636"/>
          <ac:spMkLst>
            <pc:docMk/>
            <pc:sldMk cId="3098449459" sldId="257"/>
            <ac:spMk id="2" creationId="{17130B80-6FF1-C08C-A188-F72FE05E65CC}"/>
          </ac:spMkLst>
        </pc:spChg>
      </pc:sldChg>
      <pc:sldChg chg="del">
        <pc:chgData name="Bryce Greenberg" userId="35f22195-bc5b-4701-b626-cebff0a3bda4" providerId="ADAL" clId="{D5349805-DA68-45F8-B281-5E916A0EE4DC}" dt="2022-10-10T05:00:27.009" v="1" actId="2696"/>
        <pc:sldMkLst>
          <pc:docMk/>
          <pc:sldMk cId="4274502448" sldId="258"/>
        </pc:sldMkLst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1568379122" sldId="259"/>
        </pc:sldMkLst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3179536139" sldId="260"/>
        </pc:sldMkLst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365568475" sldId="261"/>
        </pc:sldMkLst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1576396691" sldId="262"/>
        </pc:sldMkLst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288071765" sldId="263"/>
        </pc:sldMkLst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4283729286" sldId="265"/>
        </pc:sldMkLst>
      </pc:sldChg>
      <pc:sldChg chg="modSp mod">
        <pc:chgData name="Bryce Greenberg" userId="35f22195-bc5b-4701-b626-cebff0a3bda4" providerId="ADAL" clId="{D5349805-DA68-45F8-B281-5E916A0EE4DC}" dt="2022-10-10T05:01:21.256" v="51" actId="20577"/>
        <pc:sldMkLst>
          <pc:docMk/>
          <pc:sldMk cId="3307027894" sldId="266"/>
        </pc:sldMkLst>
        <pc:spChg chg="mod">
          <ac:chgData name="Bryce Greenberg" userId="35f22195-bc5b-4701-b626-cebff0a3bda4" providerId="ADAL" clId="{D5349805-DA68-45F8-B281-5E916A0EE4DC}" dt="2022-10-10T05:01:21.256" v="51" actId="20577"/>
          <ac:spMkLst>
            <pc:docMk/>
            <pc:sldMk cId="3307027894" sldId="266"/>
            <ac:spMk id="2" creationId="{4DD8D55E-A435-044F-5D6D-6213B8CD3FAE}"/>
          </ac:spMkLst>
        </pc:spChg>
      </pc:sldChg>
      <pc:sldChg chg="del">
        <pc:chgData name="Bryce Greenberg" userId="35f22195-bc5b-4701-b626-cebff0a3bda4" providerId="ADAL" clId="{D5349805-DA68-45F8-B281-5E916A0EE4DC}" dt="2022-10-10T05:00:42.328" v="2" actId="47"/>
        <pc:sldMkLst>
          <pc:docMk/>
          <pc:sldMk cId="1293664421" sldId="267"/>
        </pc:sldMkLst>
      </pc:sldChg>
      <pc:sldChg chg="modSp mod">
        <pc:chgData name="Bryce Greenberg" userId="35f22195-bc5b-4701-b626-cebff0a3bda4" providerId="ADAL" clId="{D5349805-DA68-45F8-B281-5E916A0EE4DC}" dt="2022-10-22T18:17:40.947" v="3732" actId="21"/>
        <pc:sldMkLst>
          <pc:docMk/>
          <pc:sldMk cId="3302631617" sldId="268"/>
        </pc:sldMkLst>
        <pc:spChg chg="mod">
          <ac:chgData name="Bryce Greenberg" userId="35f22195-bc5b-4701-b626-cebff0a3bda4" providerId="ADAL" clId="{D5349805-DA68-45F8-B281-5E916A0EE4DC}" dt="2022-10-22T18:17:40.947" v="3732" actId="21"/>
          <ac:spMkLst>
            <pc:docMk/>
            <pc:sldMk cId="3302631617" sldId="268"/>
            <ac:spMk id="3" creationId="{9FCE2E76-C705-1839-B357-5859F96853EB}"/>
          </ac:spMkLst>
        </pc:spChg>
      </pc:sldChg>
      <pc:sldChg chg="del">
        <pc:chgData name="Bryce Greenberg" userId="35f22195-bc5b-4701-b626-cebff0a3bda4" providerId="ADAL" clId="{D5349805-DA68-45F8-B281-5E916A0EE4DC}" dt="2022-10-10T05:00:22.425" v="0" actId="2696"/>
        <pc:sldMkLst>
          <pc:docMk/>
          <pc:sldMk cId="1950219882" sldId="269"/>
        </pc:sldMkLst>
      </pc:sldChg>
      <pc:sldChg chg="modSp new mod">
        <pc:chgData name="Bryce Greenberg" userId="35f22195-bc5b-4701-b626-cebff0a3bda4" providerId="ADAL" clId="{D5349805-DA68-45F8-B281-5E916A0EE4DC}" dt="2022-10-10T05:00:57.206" v="21" actId="20577"/>
        <pc:sldMkLst>
          <pc:docMk/>
          <pc:sldMk cId="2601832836" sldId="269"/>
        </pc:sldMkLst>
        <pc:spChg chg="mod">
          <ac:chgData name="Bryce Greenberg" userId="35f22195-bc5b-4701-b626-cebff0a3bda4" providerId="ADAL" clId="{D5349805-DA68-45F8-B281-5E916A0EE4DC}" dt="2022-10-10T05:00:57.206" v="21" actId="20577"/>
          <ac:spMkLst>
            <pc:docMk/>
            <pc:sldMk cId="2601832836" sldId="269"/>
            <ac:spMk id="2" creationId="{38759B9A-82CF-B837-A0F0-ED39DEDE1077}"/>
          </ac:spMkLst>
        </pc:spChg>
      </pc:sldChg>
      <pc:sldChg chg="modSp new mod">
        <pc:chgData name="Bryce Greenberg" userId="35f22195-bc5b-4701-b626-cebff0a3bda4" providerId="ADAL" clId="{D5349805-DA68-45F8-B281-5E916A0EE4DC}" dt="2022-10-10T05:01:05.671" v="40" actId="20577"/>
        <pc:sldMkLst>
          <pc:docMk/>
          <pc:sldMk cId="3615352782" sldId="270"/>
        </pc:sldMkLst>
        <pc:spChg chg="mod">
          <ac:chgData name="Bryce Greenberg" userId="35f22195-bc5b-4701-b626-cebff0a3bda4" providerId="ADAL" clId="{D5349805-DA68-45F8-B281-5E916A0EE4DC}" dt="2022-10-10T05:01:05.671" v="40" actId="20577"/>
          <ac:spMkLst>
            <pc:docMk/>
            <pc:sldMk cId="3615352782" sldId="270"/>
            <ac:spMk id="2" creationId="{9D224C8D-AAC8-CDFD-EFA9-5484015C5A89}"/>
          </ac:spMkLst>
        </pc:spChg>
      </pc:sldChg>
      <pc:sldChg chg="addSp delSp modSp new mod">
        <pc:chgData name="Bryce Greenberg" userId="35f22195-bc5b-4701-b626-cebff0a3bda4" providerId="ADAL" clId="{D5349805-DA68-45F8-B281-5E916A0EE4DC}" dt="2022-10-11T02:10:12.329" v="2128" actId="1582"/>
        <pc:sldMkLst>
          <pc:docMk/>
          <pc:sldMk cId="2088847181" sldId="271"/>
        </pc:sldMkLst>
        <pc:spChg chg="mod">
          <ac:chgData name="Bryce Greenberg" userId="35f22195-bc5b-4701-b626-cebff0a3bda4" providerId="ADAL" clId="{D5349805-DA68-45F8-B281-5E916A0EE4DC}" dt="2022-10-10T23:39:50.692" v="100" actId="20577"/>
          <ac:spMkLst>
            <pc:docMk/>
            <pc:sldMk cId="2088847181" sldId="271"/>
            <ac:spMk id="2" creationId="{C529746D-3432-7B14-0837-01DFBFEC00AA}"/>
          </ac:spMkLst>
        </pc:spChg>
        <pc:spChg chg="add del mod">
          <ac:chgData name="Bryce Greenberg" userId="35f22195-bc5b-4701-b626-cebff0a3bda4" providerId="ADAL" clId="{D5349805-DA68-45F8-B281-5E916A0EE4DC}" dt="2022-10-10T23:55:39.314" v="345"/>
          <ac:spMkLst>
            <pc:docMk/>
            <pc:sldMk cId="2088847181" sldId="271"/>
            <ac:spMk id="3" creationId="{8BB2AD4A-1DCF-B7AD-E559-BE5148AEE37D}"/>
          </ac:spMkLst>
        </pc:spChg>
        <pc:spChg chg="add del">
          <ac:chgData name="Bryce Greenberg" userId="35f22195-bc5b-4701-b626-cebff0a3bda4" providerId="ADAL" clId="{D5349805-DA68-45F8-B281-5E916A0EE4DC}" dt="2022-10-10T23:39:11.169" v="93" actId="478"/>
          <ac:spMkLst>
            <pc:docMk/>
            <pc:sldMk cId="2088847181" sldId="271"/>
            <ac:spMk id="4" creationId="{EA3DD4BE-84B7-C719-8B42-910F8BF94CB5}"/>
          </ac:spMkLst>
        </pc:spChg>
        <pc:spChg chg="add del">
          <ac:chgData name="Bryce Greenberg" userId="35f22195-bc5b-4701-b626-cebff0a3bda4" providerId="ADAL" clId="{D5349805-DA68-45F8-B281-5E916A0EE4DC}" dt="2022-10-10T23:44:23.282" v="112" actId="11529"/>
          <ac:spMkLst>
            <pc:docMk/>
            <pc:sldMk cId="2088847181" sldId="271"/>
            <ac:spMk id="8" creationId="{C9CF6E07-4FD1-016A-2D6E-98D18E18601C}"/>
          </ac:spMkLst>
        </pc:spChg>
        <pc:spChg chg="add mod">
          <ac:chgData name="Bryce Greenberg" userId="35f22195-bc5b-4701-b626-cebff0a3bda4" providerId="ADAL" clId="{D5349805-DA68-45F8-B281-5E916A0EE4DC}" dt="2022-10-11T00:32:49.078" v="858" actId="255"/>
          <ac:spMkLst>
            <pc:docMk/>
            <pc:sldMk cId="2088847181" sldId="271"/>
            <ac:spMk id="9" creationId="{4CBB4823-7E41-0E19-3D87-8CA074B813B1}"/>
          </ac:spMkLst>
        </pc:spChg>
        <pc:spChg chg="add del">
          <ac:chgData name="Bryce Greenberg" userId="35f22195-bc5b-4701-b626-cebff0a3bda4" providerId="ADAL" clId="{D5349805-DA68-45F8-B281-5E916A0EE4DC}" dt="2022-10-10T23:46:27.616" v="228" actId="11529"/>
          <ac:spMkLst>
            <pc:docMk/>
            <pc:sldMk cId="2088847181" sldId="271"/>
            <ac:spMk id="10" creationId="{5784D6E1-D46F-F861-77A6-72C0EBABEE51}"/>
          </ac:spMkLst>
        </pc:spChg>
        <pc:spChg chg="add del mod">
          <ac:chgData name="Bryce Greenberg" userId="35f22195-bc5b-4701-b626-cebff0a3bda4" providerId="ADAL" clId="{D5349805-DA68-45F8-B281-5E916A0EE4DC}" dt="2022-10-10T23:46:27.216" v="227"/>
          <ac:spMkLst>
            <pc:docMk/>
            <pc:sldMk cId="2088847181" sldId="271"/>
            <ac:spMk id="11" creationId="{BD019D7D-6AC2-7541-6E23-68287009BE21}"/>
          </ac:spMkLst>
        </pc:spChg>
        <pc:spChg chg="add mod">
          <ac:chgData name="Bryce Greenberg" userId="35f22195-bc5b-4701-b626-cebff0a3bda4" providerId="ADAL" clId="{D5349805-DA68-45F8-B281-5E916A0EE4DC}" dt="2022-10-11T00:22:51.190" v="847" actId="1076"/>
          <ac:spMkLst>
            <pc:docMk/>
            <pc:sldMk cId="2088847181" sldId="271"/>
            <ac:spMk id="19" creationId="{1106D485-0525-0305-4213-A6ABEA3B196D}"/>
          </ac:spMkLst>
        </pc:spChg>
        <pc:spChg chg="add mod">
          <ac:chgData name="Bryce Greenberg" userId="35f22195-bc5b-4701-b626-cebff0a3bda4" providerId="ADAL" clId="{D5349805-DA68-45F8-B281-5E916A0EE4DC}" dt="2022-10-11T00:22:42.626" v="846" actId="1076"/>
          <ac:spMkLst>
            <pc:docMk/>
            <pc:sldMk cId="2088847181" sldId="271"/>
            <ac:spMk id="20" creationId="{7D92D8C3-59F7-2B9E-2E95-87D3B61C292F}"/>
          </ac:spMkLst>
        </pc:spChg>
        <pc:spChg chg="add mod">
          <ac:chgData name="Bryce Greenberg" userId="35f22195-bc5b-4701-b626-cebff0a3bda4" providerId="ADAL" clId="{D5349805-DA68-45F8-B281-5E916A0EE4DC}" dt="2022-10-11T00:22:01.471" v="839" actId="1076"/>
          <ac:spMkLst>
            <pc:docMk/>
            <pc:sldMk cId="2088847181" sldId="271"/>
            <ac:spMk id="21" creationId="{52D0FD8B-FDF6-BB6B-BA51-CDA9FCDBA52A}"/>
          </ac:spMkLst>
        </pc:spChg>
        <pc:spChg chg="add mod">
          <ac:chgData name="Bryce Greenberg" userId="35f22195-bc5b-4701-b626-cebff0a3bda4" providerId="ADAL" clId="{D5349805-DA68-45F8-B281-5E916A0EE4DC}" dt="2022-10-11T00:22:09.510" v="840" actId="1076"/>
          <ac:spMkLst>
            <pc:docMk/>
            <pc:sldMk cId="2088847181" sldId="271"/>
            <ac:spMk id="22" creationId="{6FC0E7F4-51CA-397A-DCD0-8740AE641330}"/>
          </ac:spMkLst>
        </pc:spChg>
        <pc:spChg chg="add mod">
          <ac:chgData name="Bryce Greenberg" userId="35f22195-bc5b-4701-b626-cebff0a3bda4" providerId="ADAL" clId="{D5349805-DA68-45F8-B281-5E916A0EE4DC}" dt="2022-10-11T00:22:30.020" v="843" actId="1076"/>
          <ac:spMkLst>
            <pc:docMk/>
            <pc:sldMk cId="2088847181" sldId="271"/>
            <ac:spMk id="23" creationId="{B47F4E49-1811-14FA-50D4-810834530FC7}"/>
          </ac:spMkLst>
        </pc:spChg>
        <pc:spChg chg="add mod">
          <ac:chgData name="Bryce Greenberg" userId="35f22195-bc5b-4701-b626-cebff0a3bda4" providerId="ADAL" clId="{D5349805-DA68-45F8-B281-5E916A0EE4DC}" dt="2022-10-11T00:22:24.938" v="842" actId="1076"/>
          <ac:spMkLst>
            <pc:docMk/>
            <pc:sldMk cId="2088847181" sldId="271"/>
            <ac:spMk id="24" creationId="{DD3237CA-D9BD-E2BE-0716-CBA48E3507B7}"/>
          </ac:spMkLst>
        </pc:spChg>
        <pc:graphicFrameChg chg="add del modGraphic">
          <ac:chgData name="Bryce Greenberg" userId="35f22195-bc5b-4701-b626-cebff0a3bda4" providerId="ADAL" clId="{D5349805-DA68-45F8-B281-5E916A0EE4DC}" dt="2022-10-10T23:42:05.621" v="102" actId="1032"/>
          <ac:graphicFrameMkLst>
            <pc:docMk/>
            <pc:sldMk cId="2088847181" sldId="271"/>
            <ac:graphicFrameMk id="5" creationId="{5712896B-8053-40A5-B3A2-DB10C2794CE0}"/>
          </ac:graphicFrameMkLst>
        </pc:graphicFrameChg>
        <pc:graphicFrameChg chg="add del mod ord modGraphic">
          <ac:chgData name="Bryce Greenberg" userId="35f22195-bc5b-4701-b626-cebff0a3bda4" providerId="ADAL" clId="{D5349805-DA68-45F8-B281-5E916A0EE4DC}" dt="2022-10-10T23:42:46.511" v="106" actId="931"/>
          <ac:graphicFrameMkLst>
            <pc:docMk/>
            <pc:sldMk cId="2088847181" sldId="271"/>
            <ac:graphicFrameMk id="6" creationId="{C62EEFA5-01F6-43EE-E7F3-A9740B2F88D0}"/>
          </ac:graphicFrameMkLst>
        </pc:graphicFrameChg>
        <pc:graphicFrameChg chg="add del mod modGraphic">
          <ac:chgData name="Bryce Greenberg" userId="35f22195-bc5b-4701-b626-cebff0a3bda4" providerId="ADAL" clId="{D5349805-DA68-45F8-B281-5E916A0EE4DC}" dt="2022-10-10T23:44:00.907" v="109" actId="1032"/>
          <ac:graphicFrameMkLst>
            <pc:docMk/>
            <pc:sldMk cId="2088847181" sldId="271"/>
            <ac:graphicFrameMk id="7" creationId="{959D805E-94B5-46BD-EF61-58DC08428378}"/>
          </ac:graphicFrameMkLst>
        </pc:graphicFrameChg>
        <pc:cxnChg chg="add mod">
          <ac:chgData name="Bryce Greenberg" userId="35f22195-bc5b-4701-b626-cebff0a3bda4" providerId="ADAL" clId="{D5349805-DA68-45F8-B281-5E916A0EE4DC}" dt="2022-10-11T00:22:55.252" v="848" actId="1076"/>
          <ac:cxnSpMkLst>
            <pc:docMk/>
            <pc:sldMk cId="2088847181" sldId="271"/>
            <ac:cxnSpMk id="13" creationId="{A1F261FD-DE74-87B4-95AA-3AE5CEB78F03}"/>
          </ac:cxnSpMkLst>
        </pc:cxnChg>
        <pc:cxnChg chg="add mod">
          <ac:chgData name="Bryce Greenberg" userId="35f22195-bc5b-4701-b626-cebff0a3bda4" providerId="ADAL" clId="{D5349805-DA68-45F8-B281-5E916A0EE4DC}" dt="2022-10-11T00:23:02.556" v="849" actId="1076"/>
          <ac:cxnSpMkLst>
            <pc:docMk/>
            <pc:sldMk cId="2088847181" sldId="271"/>
            <ac:cxnSpMk id="14" creationId="{7163A9BA-F503-A621-9651-838724A61F6F}"/>
          </ac:cxnSpMkLst>
        </pc:cxnChg>
        <pc:cxnChg chg="add mod">
          <ac:chgData name="Bryce Greenberg" userId="35f22195-bc5b-4701-b626-cebff0a3bda4" providerId="ADAL" clId="{D5349805-DA68-45F8-B281-5E916A0EE4DC}" dt="2022-10-11T01:58:14.225" v="2090" actId="1582"/>
          <ac:cxnSpMkLst>
            <pc:docMk/>
            <pc:sldMk cId="2088847181" sldId="271"/>
            <ac:cxnSpMk id="15" creationId="{0CC9C9BF-ADF6-AAF3-6BEE-B1FB79BBA639}"/>
          </ac:cxnSpMkLst>
        </pc:cxnChg>
        <pc:cxnChg chg="add mod">
          <ac:chgData name="Bryce Greenberg" userId="35f22195-bc5b-4701-b626-cebff0a3bda4" providerId="ADAL" clId="{D5349805-DA68-45F8-B281-5E916A0EE4DC}" dt="2022-10-11T01:58:26.146" v="2091" actId="1582"/>
          <ac:cxnSpMkLst>
            <pc:docMk/>
            <pc:sldMk cId="2088847181" sldId="271"/>
            <ac:cxnSpMk id="16" creationId="{A01E1AC8-F252-D208-A1D4-6FA08614E84C}"/>
          </ac:cxnSpMkLst>
        </pc:cxnChg>
        <pc:cxnChg chg="add mod">
          <ac:chgData name="Bryce Greenberg" userId="35f22195-bc5b-4701-b626-cebff0a3bda4" providerId="ADAL" clId="{D5349805-DA68-45F8-B281-5E916A0EE4DC}" dt="2022-10-11T02:10:03.550" v="2127" actId="1582"/>
          <ac:cxnSpMkLst>
            <pc:docMk/>
            <pc:sldMk cId="2088847181" sldId="271"/>
            <ac:cxnSpMk id="17" creationId="{469CC45B-9A51-6A8E-8C05-29D1C225CFDE}"/>
          </ac:cxnSpMkLst>
        </pc:cxnChg>
        <pc:cxnChg chg="add mod">
          <ac:chgData name="Bryce Greenberg" userId="35f22195-bc5b-4701-b626-cebff0a3bda4" providerId="ADAL" clId="{D5349805-DA68-45F8-B281-5E916A0EE4DC}" dt="2022-10-11T02:10:12.329" v="2128" actId="1582"/>
          <ac:cxnSpMkLst>
            <pc:docMk/>
            <pc:sldMk cId="2088847181" sldId="271"/>
            <ac:cxnSpMk id="18" creationId="{C3C6EA85-5F05-761E-229E-7FC2D43D4835}"/>
          </ac:cxnSpMkLst>
        </pc:cxnChg>
      </pc:sldChg>
      <pc:sldChg chg="new del">
        <pc:chgData name="Bryce Greenberg" userId="35f22195-bc5b-4701-b626-cebff0a3bda4" providerId="ADAL" clId="{D5349805-DA68-45F8-B281-5E916A0EE4DC}" dt="2022-10-10T05:01:11.327" v="42" actId="680"/>
        <pc:sldMkLst>
          <pc:docMk/>
          <pc:sldMk cId="2704225926" sldId="271"/>
        </pc:sldMkLst>
      </pc:sldChg>
      <pc:sldChg chg="new del">
        <pc:chgData name="Bryce Greenberg" userId="35f22195-bc5b-4701-b626-cebff0a3bda4" providerId="ADAL" clId="{D5349805-DA68-45F8-B281-5E916A0EE4DC}" dt="2022-10-10T23:19:00.679" v="53" actId="680"/>
        <pc:sldMkLst>
          <pc:docMk/>
          <pc:sldMk cId="3321512876" sldId="271"/>
        </pc:sldMkLst>
      </pc:sldChg>
      <pc:sldChg chg="addSp delSp modSp new del mod">
        <pc:chgData name="Bryce Greenberg" userId="35f22195-bc5b-4701-b626-cebff0a3bda4" providerId="ADAL" clId="{D5349805-DA68-45F8-B281-5E916A0EE4DC}" dt="2022-10-11T01:25:05.759" v="1697" actId="47"/>
        <pc:sldMkLst>
          <pc:docMk/>
          <pc:sldMk cId="2498227201" sldId="272"/>
        </pc:sldMkLst>
        <pc:spChg chg="mod">
          <ac:chgData name="Bryce Greenberg" userId="35f22195-bc5b-4701-b626-cebff0a3bda4" providerId="ADAL" clId="{D5349805-DA68-45F8-B281-5E916A0EE4DC}" dt="2022-10-11T00:33:35.431" v="859" actId="1076"/>
          <ac:spMkLst>
            <pc:docMk/>
            <pc:sldMk cId="2498227201" sldId="272"/>
            <ac:spMk id="2" creationId="{B952377C-7E2C-55CE-FE3C-06B965876C42}"/>
          </ac:spMkLst>
        </pc:spChg>
        <pc:spChg chg="del mod">
          <ac:chgData name="Bryce Greenberg" userId="35f22195-bc5b-4701-b626-cebff0a3bda4" providerId="ADAL" clId="{D5349805-DA68-45F8-B281-5E916A0EE4DC}" dt="2022-10-11T00:35:54.371" v="861" actId="1032"/>
          <ac:spMkLst>
            <pc:docMk/>
            <pc:sldMk cId="2498227201" sldId="272"/>
            <ac:spMk id="3" creationId="{47BD766D-7C85-EB2E-3197-67319E72AD28}"/>
          </ac:spMkLst>
        </pc:spChg>
        <pc:spChg chg="add del mod">
          <ac:chgData name="Bryce Greenberg" userId="35f22195-bc5b-4701-b626-cebff0a3bda4" providerId="ADAL" clId="{D5349805-DA68-45F8-B281-5E916A0EE4DC}" dt="2022-10-11T00:57:30.563" v="1286" actId="21"/>
          <ac:spMkLst>
            <pc:docMk/>
            <pc:sldMk cId="2498227201" sldId="272"/>
            <ac:spMk id="5" creationId="{C54AEA99-5BB8-0659-D8E0-463EBD78F4EF}"/>
          </ac:spMkLst>
        </pc:spChg>
        <pc:spChg chg="add mod">
          <ac:chgData name="Bryce Greenberg" userId="35f22195-bc5b-4701-b626-cebff0a3bda4" providerId="ADAL" clId="{D5349805-DA68-45F8-B281-5E916A0EE4DC}" dt="2022-10-11T01:01:49.984" v="1327" actId="14100"/>
          <ac:spMkLst>
            <pc:docMk/>
            <pc:sldMk cId="2498227201" sldId="272"/>
            <ac:spMk id="6" creationId="{FD9580B7-C58F-BC64-7FBB-0BC839341B4C}"/>
          </ac:spMkLst>
        </pc:spChg>
        <pc:spChg chg="add mod">
          <ac:chgData name="Bryce Greenberg" userId="35f22195-bc5b-4701-b626-cebff0a3bda4" providerId="ADAL" clId="{D5349805-DA68-45F8-B281-5E916A0EE4DC}" dt="2022-10-11T00:59:03.969" v="1301" actId="1076"/>
          <ac:spMkLst>
            <pc:docMk/>
            <pc:sldMk cId="2498227201" sldId="272"/>
            <ac:spMk id="7" creationId="{5E979890-C0A5-B8FA-30A4-B687864E91D0}"/>
          </ac:spMkLst>
        </pc:spChg>
        <pc:spChg chg="add mod">
          <ac:chgData name="Bryce Greenberg" userId="35f22195-bc5b-4701-b626-cebff0a3bda4" providerId="ADAL" clId="{D5349805-DA68-45F8-B281-5E916A0EE4DC}" dt="2022-10-11T00:58:57.994" v="1300" actId="1076"/>
          <ac:spMkLst>
            <pc:docMk/>
            <pc:sldMk cId="2498227201" sldId="272"/>
            <ac:spMk id="8" creationId="{DF83156C-3DA6-9E1F-DDF4-E961CDCD2F8A}"/>
          </ac:spMkLst>
        </pc:spChg>
        <pc:spChg chg="add mod">
          <ac:chgData name="Bryce Greenberg" userId="35f22195-bc5b-4701-b626-cebff0a3bda4" providerId="ADAL" clId="{D5349805-DA68-45F8-B281-5E916A0EE4DC}" dt="2022-10-11T01:11:06.915" v="1367" actId="1076"/>
          <ac:spMkLst>
            <pc:docMk/>
            <pc:sldMk cId="2498227201" sldId="272"/>
            <ac:spMk id="9" creationId="{595E223E-34C4-7D0A-DD15-3D6D94408C89}"/>
          </ac:spMkLst>
        </pc:spChg>
        <pc:spChg chg="add mod">
          <ac:chgData name="Bryce Greenberg" userId="35f22195-bc5b-4701-b626-cebff0a3bda4" providerId="ADAL" clId="{D5349805-DA68-45F8-B281-5E916A0EE4DC}" dt="2022-10-11T01:11:24.389" v="1370" actId="14100"/>
          <ac:spMkLst>
            <pc:docMk/>
            <pc:sldMk cId="2498227201" sldId="272"/>
            <ac:spMk id="10" creationId="{C52376D2-18E1-B43B-B539-02D52226CDF8}"/>
          </ac:spMkLst>
        </pc:spChg>
        <pc:spChg chg="add del mod">
          <ac:chgData name="Bryce Greenberg" userId="35f22195-bc5b-4701-b626-cebff0a3bda4" providerId="ADAL" clId="{D5349805-DA68-45F8-B281-5E916A0EE4DC}" dt="2022-10-11T01:02:49.163" v="1353" actId="11529"/>
          <ac:spMkLst>
            <pc:docMk/>
            <pc:sldMk cId="2498227201" sldId="272"/>
            <ac:spMk id="19" creationId="{41033347-B389-7D32-CB88-0EF77D3DA7A1}"/>
          </ac:spMkLst>
        </pc:spChg>
        <pc:spChg chg="add del mod">
          <ac:chgData name="Bryce Greenberg" userId="35f22195-bc5b-4701-b626-cebff0a3bda4" providerId="ADAL" clId="{D5349805-DA68-45F8-B281-5E916A0EE4DC}" dt="2022-10-11T01:13:32.832" v="1409" actId="21"/>
          <ac:spMkLst>
            <pc:docMk/>
            <pc:sldMk cId="2498227201" sldId="272"/>
            <ac:spMk id="20" creationId="{DF9B80FC-F87D-6E64-67DB-C7AF94F43E2E}"/>
          </ac:spMkLst>
        </pc:spChg>
        <pc:graphicFrameChg chg="add mod modGraphic">
          <ac:chgData name="Bryce Greenberg" userId="35f22195-bc5b-4701-b626-cebff0a3bda4" providerId="ADAL" clId="{D5349805-DA68-45F8-B281-5E916A0EE4DC}" dt="2022-10-11T01:12:23.973" v="1376"/>
          <ac:graphicFrameMkLst>
            <pc:docMk/>
            <pc:sldMk cId="2498227201" sldId="272"/>
            <ac:graphicFrameMk id="4" creationId="{F5BF1C4F-A30B-ADFA-4D0B-A9D71DD829D9}"/>
          </ac:graphicFrameMkLst>
        </pc:graphicFrameChg>
        <pc:cxnChg chg="add mod">
          <ac:chgData name="Bryce Greenberg" userId="35f22195-bc5b-4701-b626-cebff0a3bda4" providerId="ADAL" clId="{D5349805-DA68-45F8-B281-5E916A0EE4DC}" dt="2022-10-11T01:01:42.659" v="1325" actId="1582"/>
          <ac:cxnSpMkLst>
            <pc:docMk/>
            <pc:sldMk cId="2498227201" sldId="272"/>
            <ac:cxnSpMk id="12" creationId="{E3A2C7F8-0EDA-C943-1DEE-DC3A6B649B3D}"/>
          </ac:cxnSpMkLst>
        </pc:cxnChg>
        <pc:cxnChg chg="add mod">
          <ac:chgData name="Bryce Greenberg" userId="35f22195-bc5b-4701-b626-cebff0a3bda4" providerId="ADAL" clId="{D5349805-DA68-45F8-B281-5E916A0EE4DC}" dt="2022-10-11T01:01:42.659" v="1325" actId="1582"/>
          <ac:cxnSpMkLst>
            <pc:docMk/>
            <pc:sldMk cId="2498227201" sldId="272"/>
            <ac:cxnSpMk id="15" creationId="{E1173074-A4FC-0D20-4689-2A063D447A88}"/>
          </ac:cxnSpMkLst>
        </pc:cxnChg>
        <pc:cxnChg chg="add mod">
          <ac:chgData name="Bryce Greenberg" userId="35f22195-bc5b-4701-b626-cebff0a3bda4" providerId="ADAL" clId="{D5349805-DA68-45F8-B281-5E916A0EE4DC}" dt="2022-10-11T01:01:42.659" v="1325" actId="1582"/>
          <ac:cxnSpMkLst>
            <pc:docMk/>
            <pc:sldMk cId="2498227201" sldId="272"/>
            <ac:cxnSpMk id="18" creationId="{94440094-728A-3938-97CE-64066DD2BB4C}"/>
          </ac:cxnSpMkLst>
        </pc:cxnChg>
      </pc:sldChg>
      <pc:sldChg chg="addSp delSp modSp new mod">
        <pc:chgData name="Bryce Greenberg" userId="35f22195-bc5b-4701-b626-cebff0a3bda4" providerId="ADAL" clId="{D5349805-DA68-45F8-B281-5E916A0EE4DC}" dt="2022-10-11T02:16:34.307" v="2199" actId="1076"/>
        <pc:sldMkLst>
          <pc:docMk/>
          <pc:sldMk cId="1176156512" sldId="273"/>
        </pc:sldMkLst>
        <pc:spChg chg="mod">
          <ac:chgData name="Bryce Greenberg" userId="35f22195-bc5b-4701-b626-cebff0a3bda4" providerId="ADAL" clId="{D5349805-DA68-45F8-B281-5E916A0EE4DC}" dt="2022-10-11T01:41:02.992" v="1803" actId="20577"/>
          <ac:spMkLst>
            <pc:docMk/>
            <pc:sldMk cId="1176156512" sldId="273"/>
            <ac:spMk id="2" creationId="{C1A8D6A6-952F-1564-3A76-FE058CD43D32}"/>
          </ac:spMkLst>
        </pc:spChg>
        <pc:spChg chg="del mod">
          <ac:chgData name="Bryce Greenberg" userId="35f22195-bc5b-4701-b626-cebff0a3bda4" providerId="ADAL" clId="{D5349805-DA68-45F8-B281-5E916A0EE4DC}" dt="2022-10-11T01:13:42.976" v="1410"/>
          <ac:spMkLst>
            <pc:docMk/>
            <pc:sldMk cId="1176156512" sldId="273"/>
            <ac:spMk id="3" creationId="{E78ACD4F-7C60-D446-12F0-5D00684EDAC8}"/>
          </ac:spMkLst>
        </pc:spChg>
        <pc:spChg chg="add mod">
          <ac:chgData name="Bryce Greenberg" userId="35f22195-bc5b-4701-b626-cebff0a3bda4" providerId="ADAL" clId="{D5349805-DA68-45F8-B281-5E916A0EE4DC}" dt="2022-10-11T02:16:34.307" v="2199" actId="1076"/>
          <ac:spMkLst>
            <pc:docMk/>
            <pc:sldMk cId="1176156512" sldId="273"/>
            <ac:spMk id="4" creationId="{96B80F3E-0182-AD2F-D95D-B42341367337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5" creationId="{A48A0B13-2845-B3B4-72C0-1280BCE71AED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6" creationId="{E6D2132E-BCF8-026E-FA1E-6D7459321B94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7" creationId="{FEC582A4-31B0-44AF-A8CE-E1343CD16512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8" creationId="{FC2BA213-A997-E5E0-1C83-22C4901B38FD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9" creationId="{7CB77579-4D9E-FC9E-38EC-92B9E80916AC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10" creationId="{95B62BD2-4B33-C649-FF56-A64F42D251BC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11" creationId="{EC924441-CF8F-4D40-A465-CC27133039E1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12" creationId="{E85FF772-B30D-7B1C-51CB-5A744C10B7B3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13" creationId="{DBA50221-79F5-A328-6599-A405CD5A7761}"/>
          </ac:spMkLst>
        </pc:spChg>
        <pc:spChg chg="add del mod">
          <ac:chgData name="Bryce Greenberg" userId="35f22195-bc5b-4701-b626-cebff0a3bda4" providerId="ADAL" clId="{D5349805-DA68-45F8-B281-5E916A0EE4DC}" dt="2022-10-11T01:30:51.948" v="1753" actId="11529"/>
          <ac:spMkLst>
            <pc:docMk/>
            <pc:sldMk cId="1176156512" sldId="273"/>
            <ac:spMk id="18" creationId="{376F00BA-6AAF-37CB-CB23-50343D588259}"/>
          </ac:spMkLst>
        </pc:spChg>
        <pc:spChg chg="add del mod">
          <ac:chgData name="Bryce Greenberg" userId="35f22195-bc5b-4701-b626-cebff0a3bda4" providerId="ADAL" clId="{D5349805-DA68-45F8-B281-5E916A0EE4DC}" dt="2022-10-11T01:48:51.918" v="1840" actId="767"/>
          <ac:spMkLst>
            <pc:docMk/>
            <pc:sldMk cId="1176156512" sldId="273"/>
            <ac:spMk id="42" creationId="{7E403DCF-67B9-1BF3-BB2E-F1ED15BD66CA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43" creationId="{74E5FC1F-75AF-3238-2748-D93928E9A5B4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45" creationId="{26F058B1-7180-A05B-0D7C-BDC424BA9817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47" creationId="{FCFB0B52-FD90-4DAF-4945-497DE475F9A0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49" creationId="{264393F8-ECA7-ED76-14A3-39BA71CB1F12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56" creationId="{7C700693-9F47-36C3-99B5-A1D2ED59CB53}"/>
          </ac:spMkLst>
        </pc:spChg>
        <pc:spChg chg="add mod">
          <ac:chgData name="Bryce Greenberg" userId="35f22195-bc5b-4701-b626-cebff0a3bda4" providerId="ADAL" clId="{D5349805-DA68-45F8-B281-5E916A0EE4DC}" dt="2022-10-11T02:16:28.371" v="2198" actId="1076"/>
          <ac:spMkLst>
            <pc:docMk/>
            <pc:sldMk cId="1176156512" sldId="273"/>
            <ac:spMk id="58" creationId="{D759D28F-B6FE-D9E1-6946-9BDC38F0CE70}"/>
          </ac:spMkLst>
        </pc:spChg>
        <pc:cxnChg chg="add del mod">
          <ac:chgData name="Bryce Greenberg" userId="35f22195-bc5b-4701-b626-cebff0a3bda4" providerId="ADAL" clId="{D5349805-DA68-45F8-B281-5E916A0EE4DC}" dt="2022-10-11T01:30:02.502" v="1747" actId="11529"/>
          <ac:cxnSpMkLst>
            <pc:docMk/>
            <pc:sldMk cId="1176156512" sldId="273"/>
            <ac:cxnSpMk id="15" creationId="{72011910-28D8-CDE7-FF09-8D72E0428938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0" creationId="{9D8CEE34-F054-BAA9-D778-31892512741A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1" creationId="{E43E4D24-8EA2-8756-96C9-CE498B35C86E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2" creationId="{6EA2C2EA-4916-002F-462C-7A4FACD55154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3" creationId="{6CFB9EC9-B17C-FEFC-0D83-157B8ACC6E94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4" creationId="{0DC8C12D-80E7-1AA5-4AED-A61D6D462F2E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6" creationId="{E8D84C2B-E0C3-A538-87E4-3661717CCF3E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28" creationId="{0828849F-295F-9B68-23D2-7E1E301443C1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30" creationId="{25578E06-AB62-3F56-049A-B191A19AD5EE}"/>
          </ac:cxnSpMkLst>
        </pc:cxnChg>
        <pc:cxnChg chg="add del">
          <ac:chgData name="Bryce Greenberg" userId="35f22195-bc5b-4701-b626-cebff0a3bda4" providerId="ADAL" clId="{D5349805-DA68-45F8-B281-5E916A0EE4DC}" dt="2022-10-11T01:36:45.834" v="1782" actId="11529"/>
          <ac:cxnSpMkLst>
            <pc:docMk/>
            <pc:sldMk cId="1176156512" sldId="273"/>
            <ac:cxnSpMk id="32" creationId="{4DA56516-1912-8F52-A0F6-6C2C01D7E283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34" creationId="{E56D9017-F85E-355F-7668-21DE667546C9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36" creationId="{F1E5DE62-CA17-C6BA-4828-5FA962BCE3CF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39" creationId="{835B0D98-713A-6629-B2FA-BA03222EEF21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44" creationId="{64201CB8-52C2-0F91-34EC-2347B93C52A6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46" creationId="{5537F5C0-7653-1C49-7DD3-85540D912E39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48" creationId="{BFCDACB6-7B52-D015-083F-8DAB86A46608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53" creationId="{D3D8E0FF-F4B5-307C-502A-9E9AF0CCF6C9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57" creationId="{A843FCFD-AA48-9EEB-75F3-E637EA217760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59" creationId="{8387958C-3137-F641-746E-4820F7F67F0B}"/>
          </ac:cxnSpMkLst>
        </pc:cxnChg>
        <pc:cxnChg chg="add mod">
          <ac:chgData name="Bryce Greenberg" userId="35f22195-bc5b-4701-b626-cebff0a3bda4" providerId="ADAL" clId="{D5349805-DA68-45F8-B281-5E916A0EE4DC}" dt="2022-10-11T02:16:28.371" v="2198" actId="1076"/>
          <ac:cxnSpMkLst>
            <pc:docMk/>
            <pc:sldMk cId="1176156512" sldId="273"/>
            <ac:cxnSpMk id="64" creationId="{ACCA2CF2-B285-DC06-5047-BF3E58BAA880}"/>
          </ac:cxnSpMkLst>
        </pc:cxnChg>
      </pc:sldChg>
      <pc:sldChg chg="modSp add mod">
        <pc:chgData name="Bryce Greenberg" userId="35f22195-bc5b-4701-b626-cebff0a3bda4" providerId="ADAL" clId="{D5349805-DA68-45F8-B281-5E916A0EE4DC}" dt="2022-10-11T03:19:20.551" v="3725" actId="20577"/>
        <pc:sldMkLst>
          <pc:docMk/>
          <pc:sldMk cId="4087974562" sldId="274"/>
        </pc:sldMkLst>
        <pc:spChg chg="mod">
          <ac:chgData name="Bryce Greenberg" userId="35f22195-bc5b-4701-b626-cebff0a3bda4" providerId="ADAL" clId="{D5349805-DA68-45F8-B281-5E916A0EE4DC}" dt="2022-10-11T03:19:20.551" v="3725" actId="20577"/>
          <ac:spMkLst>
            <pc:docMk/>
            <pc:sldMk cId="4087974562" sldId="274"/>
            <ac:spMk id="3" creationId="{9FCE2E76-C705-1839-B357-5859F96853EB}"/>
          </ac:spMkLst>
        </pc:spChg>
      </pc:sldChg>
      <pc:sldChg chg="modSp add mod">
        <pc:chgData name="Bryce Greenberg" userId="35f22195-bc5b-4701-b626-cebff0a3bda4" providerId="ADAL" clId="{D5349805-DA68-45F8-B281-5E916A0EE4DC}" dt="2022-10-11T03:12:59.844" v="3719" actId="20577"/>
        <pc:sldMkLst>
          <pc:docMk/>
          <pc:sldMk cId="3030885496" sldId="275"/>
        </pc:sldMkLst>
        <pc:spChg chg="mod">
          <ac:chgData name="Bryce Greenberg" userId="35f22195-bc5b-4701-b626-cebff0a3bda4" providerId="ADAL" clId="{D5349805-DA68-45F8-B281-5E916A0EE4DC}" dt="2022-10-11T03:12:59.844" v="3719" actId="20577"/>
          <ac:spMkLst>
            <pc:docMk/>
            <pc:sldMk cId="3030885496" sldId="275"/>
            <ac:spMk id="3" creationId="{9FCE2E76-C705-1839-B357-5859F96853EB}"/>
          </ac:spMkLst>
        </pc:spChg>
      </pc:sldChg>
    </pc:docChg>
  </pc:docChgLst>
  <pc:docChgLst>
    <pc:chgData name="Joshua Connor Hattaway" userId="S::jch467@nau.edu::cd8dd509-694e-450d-b3b9-fcbb32b42d5c" providerId="AD" clId="Web-{CFAC03D0-67C4-402B-8A49-FDDB8564D607}"/>
    <pc:docChg chg="modSld">
      <pc:chgData name="Joshua Connor Hattaway" userId="S::jch467@nau.edu::cd8dd509-694e-450d-b3b9-fcbb32b42d5c" providerId="AD" clId="Web-{CFAC03D0-67C4-402B-8A49-FDDB8564D607}" dt="2023-03-03T22:05:39.104" v="4" actId="14100"/>
      <pc:docMkLst>
        <pc:docMk/>
      </pc:docMkLst>
      <pc:sldChg chg="addSp modSp">
        <pc:chgData name="Joshua Connor Hattaway" userId="S::jch467@nau.edu::cd8dd509-694e-450d-b3b9-fcbb32b42d5c" providerId="AD" clId="Web-{CFAC03D0-67C4-402B-8A49-FDDB8564D607}" dt="2023-03-03T22:05:39.104" v="4" actId="14100"/>
        <pc:sldMkLst>
          <pc:docMk/>
          <pc:sldMk cId="2196198870" sldId="303"/>
        </pc:sldMkLst>
        <pc:picChg chg="add mod">
          <ac:chgData name="Joshua Connor Hattaway" userId="S::jch467@nau.edu::cd8dd509-694e-450d-b3b9-fcbb32b42d5c" providerId="AD" clId="Web-{CFAC03D0-67C4-402B-8A49-FDDB8564D607}" dt="2023-03-03T22:05:39.104" v="4" actId="14100"/>
          <ac:picMkLst>
            <pc:docMk/>
            <pc:sldMk cId="2196198870" sldId="303"/>
            <ac:picMk id="3" creationId="{013B1433-4294-18BC-B0B2-BC2A1EA82EC3}"/>
          </ac:picMkLst>
        </pc:picChg>
      </pc:sldChg>
    </pc:docChg>
  </pc:docChgLst>
  <pc:docChgLst>
    <pc:chgData name="Bryce Greenberg" userId="35f22195-bc5b-4701-b626-cebff0a3bda4" providerId="ADAL" clId="{27F9A3D5-FEF2-4302-B87E-6AC8E3A8BDF0}"/>
    <pc:docChg chg="undo custSel addSld delSld modSld">
      <pc:chgData name="Bryce Greenberg" userId="35f22195-bc5b-4701-b626-cebff0a3bda4" providerId="ADAL" clId="{27F9A3D5-FEF2-4302-B87E-6AC8E3A8BDF0}" dt="2022-11-06T20:55:08.027" v="319" actId="6549"/>
      <pc:docMkLst>
        <pc:docMk/>
      </pc:docMkLst>
      <pc:sldChg chg="addSp delSp modSp mod">
        <pc:chgData name="Bryce Greenberg" userId="35f22195-bc5b-4701-b626-cebff0a3bda4" providerId="ADAL" clId="{27F9A3D5-FEF2-4302-B87E-6AC8E3A8BDF0}" dt="2022-11-06T20:51:43.694" v="176" actId="20577"/>
        <pc:sldMkLst>
          <pc:docMk/>
          <pc:sldMk cId="3098449459" sldId="257"/>
        </pc:sldMkLst>
        <pc:spChg chg="mod">
          <ac:chgData name="Bryce Greenberg" userId="35f22195-bc5b-4701-b626-cebff0a3bda4" providerId="ADAL" clId="{27F9A3D5-FEF2-4302-B87E-6AC8E3A8BDF0}" dt="2022-11-06T20:50:14.777" v="118" actId="20577"/>
          <ac:spMkLst>
            <pc:docMk/>
            <pc:sldMk cId="3098449459" sldId="257"/>
            <ac:spMk id="2" creationId="{17130B80-6FF1-C08C-A188-F72FE05E65CC}"/>
          </ac:spMkLst>
        </pc:spChg>
        <pc:spChg chg="mod">
          <ac:chgData name="Bryce Greenberg" userId="35f22195-bc5b-4701-b626-cebff0a3bda4" providerId="ADAL" clId="{27F9A3D5-FEF2-4302-B87E-6AC8E3A8BDF0}" dt="2022-11-06T20:50:02.696" v="77"/>
          <ac:spMkLst>
            <pc:docMk/>
            <pc:sldMk cId="3098449459" sldId="257"/>
            <ac:spMk id="3" creationId="{C8534002-B8B1-FCDD-2ED4-1E48BF0B1ED6}"/>
          </ac:spMkLst>
        </pc:spChg>
        <pc:spChg chg="mod">
          <ac:chgData name="Bryce Greenberg" userId="35f22195-bc5b-4701-b626-cebff0a3bda4" providerId="ADAL" clId="{27F9A3D5-FEF2-4302-B87E-6AC8E3A8BDF0}" dt="2022-11-06T20:51:43.694" v="176" actId="20577"/>
          <ac:spMkLst>
            <pc:docMk/>
            <pc:sldMk cId="3098449459" sldId="257"/>
            <ac:spMk id="5" creationId="{E955C7B1-97FF-1249-F1DE-B94783DB3D10}"/>
          </ac:spMkLst>
        </pc:spChg>
        <pc:spChg chg="add del">
          <ac:chgData name="Bryce Greenberg" userId="35f22195-bc5b-4701-b626-cebff0a3bda4" providerId="ADAL" clId="{27F9A3D5-FEF2-4302-B87E-6AC8E3A8BDF0}" dt="2022-11-06T20:50:03.018" v="79" actId="21"/>
          <ac:spMkLst>
            <pc:docMk/>
            <pc:sldMk cId="3098449459" sldId="257"/>
            <ac:spMk id="6" creationId="{0E90E03B-F5A2-B6CE-544E-73278D122B23}"/>
          </ac:spMkLst>
        </pc:spChg>
        <pc:spChg chg="add del">
          <ac:chgData name="Bryce Greenberg" userId="35f22195-bc5b-4701-b626-cebff0a3bda4" providerId="ADAL" clId="{27F9A3D5-FEF2-4302-B87E-6AC8E3A8BDF0}" dt="2022-11-06T20:50:02.827" v="78" actId="21"/>
          <ac:spMkLst>
            <pc:docMk/>
            <pc:sldMk cId="3098449459" sldId="257"/>
            <ac:spMk id="8" creationId="{A404EC8A-CE4C-127A-9630-67EFC60F1EBE}"/>
          </ac:spMkLst>
        </pc:spChg>
        <pc:picChg chg="add del">
          <ac:chgData name="Bryce Greenberg" userId="35f22195-bc5b-4701-b626-cebff0a3bda4" providerId="ADAL" clId="{27F9A3D5-FEF2-4302-B87E-6AC8E3A8BDF0}" dt="2022-11-06T20:50:04.629" v="85" actId="478"/>
          <ac:picMkLst>
            <pc:docMk/>
            <pc:sldMk cId="3098449459" sldId="257"/>
            <ac:picMk id="4" creationId="{76F7645E-39AE-74E0-93B1-9353ED00AB20}"/>
          </ac:picMkLst>
        </pc:picChg>
        <pc:picChg chg="add del">
          <ac:chgData name="Bryce Greenberg" userId="35f22195-bc5b-4701-b626-cebff0a3bda4" providerId="ADAL" clId="{27F9A3D5-FEF2-4302-B87E-6AC8E3A8BDF0}" dt="2022-11-06T20:50:04.862" v="86" actId="478"/>
          <ac:picMkLst>
            <pc:docMk/>
            <pc:sldMk cId="3098449459" sldId="257"/>
            <ac:picMk id="7" creationId="{ECBA3DF9-BD4A-1D57-85BC-BBF2F8909D44}"/>
          </ac:picMkLst>
        </pc:picChg>
      </pc:sldChg>
      <pc:sldChg chg="del">
        <pc:chgData name="Bryce Greenberg" userId="35f22195-bc5b-4701-b626-cebff0a3bda4" providerId="ADAL" clId="{27F9A3D5-FEF2-4302-B87E-6AC8E3A8BDF0}" dt="2022-11-06T20:50:39.687" v="121" actId="47"/>
        <pc:sldMkLst>
          <pc:docMk/>
          <pc:sldMk cId="2601832836" sldId="269"/>
        </pc:sldMkLst>
      </pc:sldChg>
      <pc:sldChg chg="del">
        <pc:chgData name="Bryce Greenberg" userId="35f22195-bc5b-4701-b626-cebff0a3bda4" providerId="ADAL" clId="{27F9A3D5-FEF2-4302-B87E-6AC8E3A8BDF0}" dt="2022-11-06T20:50:41.860" v="123" actId="47"/>
        <pc:sldMkLst>
          <pc:docMk/>
          <pc:sldMk cId="3615352782" sldId="270"/>
        </pc:sldMkLst>
      </pc:sldChg>
      <pc:sldChg chg="del">
        <pc:chgData name="Bryce Greenberg" userId="35f22195-bc5b-4701-b626-cebff0a3bda4" providerId="ADAL" clId="{27F9A3D5-FEF2-4302-B87E-6AC8E3A8BDF0}" dt="2022-11-06T20:50:35.330" v="119" actId="47"/>
        <pc:sldMkLst>
          <pc:docMk/>
          <pc:sldMk cId="2088847181" sldId="271"/>
        </pc:sldMkLst>
      </pc:sldChg>
      <pc:sldChg chg="del">
        <pc:chgData name="Bryce Greenberg" userId="35f22195-bc5b-4701-b626-cebff0a3bda4" providerId="ADAL" clId="{27F9A3D5-FEF2-4302-B87E-6AC8E3A8BDF0}" dt="2022-11-06T20:50:36.272" v="120" actId="47"/>
        <pc:sldMkLst>
          <pc:docMk/>
          <pc:sldMk cId="1176156512" sldId="273"/>
        </pc:sldMkLst>
      </pc:sldChg>
      <pc:sldChg chg="del">
        <pc:chgData name="Bryce Greenberg" userId="35f22195-bc5b-4701-b626-cebff0a3bda4" providerId="ADAL" clId="{27F9A3D5-FEF2-4302-B87E-6AC8E3A8BDF0}" dt="2022-11-06T20:50:40.541" v="122" actId="47"/>
        <pc:sldMkLst>
          <pc:docMk/>
          <pc:sldMk cId="1376723352" sldId="276"/>
        </pc:sldMkLst>
      </pc:sldChg>
      <pc:sldChg chg="del">
        <pc:chgData name="Bryce Greenberg" userId="35f22195-bc5b-4701-b626-cebff0a3bda4" providerId="ADAL" clId="{27F9A3D5-FEF2-4302-B87E-6AC8E3A8BDF0}" dt="2022-11-06T20:50:44.979" v="126" actId="47"/>
        <pc:sldMkLst>
          <pc:docMk/>
          <pc:sldMk cId="2180551773" sldId="278"/>
        </pc:sldMkLst>
      </pc:sldChg>
      <pc:sldChg chg="del">
        <pc:chgData name="Bryce Greenberg" userId="35f22195-bc5b-4701-b626-cebff0a3bda4" providerId="ADAL" clId="{27F9A3D5-FEF2-4302-B87E-6AC8E3A8BDF0}" dt="2022-11-06T20:50:43.861" v="125" actId="47"/>
        <pc:sldMkLst>
          <pc:docMk/>
          <pc:sldMk cId="4033094788" sldId="281"/>
        </pc:sldMkLst>
      </pc:sldChg>
      <pc:sldChg chg="add del">
        <pc:chgData name="Bryce Greenberg" userId="35f22195-bc5b-4701-b626-cebff0a3bda4" providerId="ADAL" clId="{27F9A3D5-FEF2-4302-B87E-6AC8E3A8BDF0}" dt="2022-11-06T20:50:49.365" v="129" actId="47"/>
        <pc:sldMkLst>
          <pc:docMk/>
          <pc:sldMk cId="47762624" sldId="282"/>
        </pc:sldMkLst>
      </pc:sldChg>
      <pc:sldChg chg="del">
        <pc:chgData name="Bryce Greenberg" userId="35f22195-bc5b-4701-b626-cebff0a3bda4" providerId="ADAL" clId="{27F9A3D5-FEF2-4302-B87E-6AC8E3A8BDF0}" dt="2022-11-06T20:50:42.929" v="124" actId="47"/>
        <pc:sldMkLst>
          <pc:docMk/>
          <pc:sldMk cId="2173465788" sldId="283"/>
        </pc:sldMkLst>
      </pc:sldChg>
      <pc:sldChg chg="del">
        <pc:chgData name="Bryce Greenberg" userId="35f22195-bc5b-4701-b626-cebff0a3bda4" providerId="ADAL" clId="{27F9A3D5-FEF2-4302-B87E-6AC8E3A8BDF0}" dt="2022-11-06T20:50:46.045" v="127" actId="47"/>
        <pc:sldMkLst>
          <pc:docMk/>
          <pc:sldMk cId="988385048" sldId="288"/>
        </pc:sldMkLst>
      </pc:sldChg>
      <pc:sldChg chg="add del">
        <pc:chgData name="Bryce Greenberg" userId="35f22195-bc5b-4701-b626-cebff0a3bda4" providerId="ADAL" clId="{27F9A3D5-FEF2-4302-B87E-6AC8E3A8BDF0}" dt="2022-11-06T20:49:54.270" v="68" actId="2890"/>
        <pc:sldMkLst>
          <pc:docMk/>
          <pc:sldMk cId="2445007323" sldId="291"/>
        </pc:sldMkLst>
      </pc:sldChg>
      <pc:sldChg chg="modSp new mod">
        <pc:chgData name="Bryce Greenberg" userId="35f22195-bc5b-4701-b626-cebff0a3bda4" providerId="ADAL" clId="{27F9A3D5-FEF2-4302-B87E-6AC8E3A8BDF0}" dt="2022-11-06T20:52:11.849" v="185" actId="6549"/>
        <pc:sldMkLst>
          <pc:docMk/>
          <pc:sldMk cId="3472831534" sldId="291"/>
        </pc:sldMkLst>
        <pc:spChg chg="mod">
          <ac:chgData name="Bryce Greenberg" userId="35f22195-bc5b-4701-b626-cebff0a3bda4" providerId="ADAL" clId="{27F9A3D5-FEF2-4302-B87E-6AC8E3A8BDF0}" dt="2022-11-06T20:51:22.716" v="151" actId="20577"/>
          <ac:spMkLst>
            <pc:docMk/>
            <pc:sldMk cId="3472831534" sldId="291"/>
            <ac:spMk id="2" creationId="{AF4B4319-C28F-171A-5285-ED82BDE4ED61}"/>
          </ac:spMkLst>
        </pc:spChg>
        <pc:spChg chg="mod">
          <ac:chgData name="Bryce Greenberg" userId="35f22195-bc5b-4701-b626-cebff0a3bda4" providerId="ADAL" clId="{27F9A3D5-FEF2-4302-B87E-6AC8E3A8BDF0}" dt="2022-11-06T20:52:11.849" v="185" actId="6549"/>
          <ac:spMkLst>
            <pc:docMk/>
            <pc:sldMk cId="3472831534" sldId="291"/>
            <ac:spMk id="3" creationId="{C24839D5-83DF-2266-62EA-A7CA33EE541D}"/>
          </ac:spMkLst>
        </pc:spChg>
      </pc:sldChg>
      <pc:sldChg chg="modSp add mod">
        <pc:chgData name="Bryce Greenberg" userId="35f22195-bc5b-4701-b626-cebff0a3bda4" providerId="ADAL" clId="{27F9A3D5-FEF2-4302-B87E-6AC8E3A8BDF0}" dt="2022-11-06T20:52:50.256" v="218" actId="6549"/>
        <pc:sldMkLst>
          <pc:docMk/>
          <pc:sldMk cId="670272632" sldId="292"/>
        </pc:sldMkLst>
        <pc:spChg chg="mod">
          <ac:chgData name="Bryce Greenberg" userId="35f22195-bc5b-4701-b626-cebff0a3bda4" providerId="ADAL" clId="{27F9A3D5-FEF2-4302-B87E-6AC8E3A8BDF0}" dt="2022-11-06T20:52:28.896" v="209" actId="20577"/>
          <ac:spMkLst>
            <pc:docMk/>
            <pc:sldMk cId="670272632" sldId="292"/>
            <ac:spMk id="2" creationId="{AF4B4319-C28F-171A-5285-ED82BDE4ED61}"/>
          </ac:spMkLst>
        </pc:spChg>
        <pc:spChg chg="mod">
          <ac:chgData name="Bryce Greenberg" userId="35f22195-bc5b-4701-b626-cebff0a3bda4" providerId="ADAL" clId="{27F9A3D5-FEF2-4302-B87E-6AC8E3A8BDF0}" dt="2022-11-06T20:52:50.256" v="218" actId="6549"/>
          <ac:spMkLst>
            <pc:docMk/>
            <pc:sldMk cId="670272632" sldId="292"/>
            <ac:spMk id="3" creationId="{C24839D5-83DF-2266-62EA-A7CA33EE541D}"/>
          </ac:spMkLst>
        </pc:spChg>
      </pc:sldChg>
      <pc:sldChg chg="modSp add mod">
        <pc:chgData name="Bryce Greenberg" userId="35f22195-bc5b-4701-b626-cebff0a3bda4" providerId="ADAL" clId="{27F9A3D5-FEF2-4302-B87E-6AC8E3A8BDF0}" dt="2022-11-06T20:53:33.525" v="252" actId="6549"/>
        <pc:sldMkLst>
          <pc:docMk/>
          <pc:sldMk cId="3924634935" sldId="293"/>
        </pc:sldMkLst>
        <pc:spChg chg="mod">
          <ac:chgData name="Bryce Greenberg" userId="35f22195-bc5b-4701-b626-cebff0a3bda4" providerId="ADAL" clId="{27F9A3D5-FEF2-4302-B87E-6AC8E3A8BDF0}" dt="2022-11-06T20:53:10.131" v="241" actId="20577"/>
          <ac:spMkLst>
            <pc:docMk/>
            <pc:sldMk cId="3924634935" sldId="293"/>
            <ac:spMk id="2" creationId="{AF4B4319-C28F-171A-5285-ED82BDE4ED61}"/>
          </ac:spMkLst>
        </pc:spChg>
        <pc:spChg chg="mod">
          <ac:chgData name="Bryce Greenberg" userId="35f22195-bc5b-4701-b626-cebff0a3bda4" providerId="ADAL" clId="{27F9A3D5-FEF2-4302-B87E-6AC8E3A8BDF0}" dt="2022-11-06T20:53:33.525" v="252" actId="6549"/>
          <ac:spMkLst>
            <pc:docMk/>
            <pc:sldMk cId="3924634935" sldId="293"/>
            <ac:spMk id="3" creationId="{C24839D5-83DF-2266-62EA-A7CA33EE541D}"/>
          </ac:spMkLst>
        </pc:spChg>
      </pc:sldChg>
      <pc:sldChg chg="modSp add mod">
        <pc:chgData name="Bryce Greenberg" userId="35f22195-bc5b-4701-b626-cebff0a3bda4" providerId="ADAL" clId="{27F9A3D5-FEF2-4302-B87E-6AC8E3A8BDF0}" dt="2022-11-06T20:54:17.903" v="281" actId="6549"/>
        <pc:sldMkLst>
          <pc:docMk/>
          <pc:sldMk cId="326626018" sldId="294"/>
        </pc:sldMkLst>
        <pc:spChg chg="mod">
          <ac:chgData name="Bryce Greenberg" userId="35f22195-bc5b-4701-b626-cebff0a3bda4" providerId="ADAL" clId="{27F9A3D5-FEF2-4302-B87E-6AC8E3A8BDF0}" dt="2022-11-06T20:53:58.587" v="274" actId="20577"/>
          <ac:spMkLst>
            <pc:docMk/>
            <pc:sldMk cId="326626018" sldId="294"/>
            <ac:spMk id="2" creationId="{AF4B4319-C28F-171A-5285-ED82BDE4ED61}"/>
          </ac:spMkLst>
        </pc:spChg>
        <pc:spChg chg="mod">
          <ac:chgData name="Bryce Greenberg" userId="35f22195-bc5b-4701-b626-cebff0a3bda4" providerId="ADAL" clId="{27F9A3D5-FEF2-4302-B87E-6AC8E3A8BDF0}" dt="2022-11-06T20:54:17.903" v="281" actId="6549"/>
          <ac:spMkLst>
            <pc:docMk/>
            <pc:sldMk cId="326626018" sldId="294"/>
            <ac:spMk id="3" creationId="{C24839D5-83DF-2266-62EA-A7CA33EE541D}"/>
          </ac:spMkLst>
        </pc:spChg>
      </pc:sldChg>
      <pc:sldChg chg="modSp add mod">
        <pc:chgData name="Bryce Greenberg" userId="35f22195-bc5b-4701-b626-cebff0a3bda4" providerId="ADAL" clId="{27F9A3D5-FEF2-4302-B87E-6AC8E3A8BDF0}" dt="2022-11-06T20:55:08.027" v="319" actId="6549"/>
        <pc:sldMkLst>
          <pc:docMk/>
          <pc:sldMk cId="805852874" sldId="295"/>
        </pc:sldMkLst>
        <pc:spChg chg="mod">
          <ac:chgData name="Bryce Greenberg" userId="35f22195-bc5b-4701-b626-cebff0a3bda4" providerId="ADAL" clId="{27F9A3D5-FEF2-4302-B87E-6AC8E3A8BDF0}" dt="2022-11-06T20:54:41.218" v="312" actId="20577"/>
          <ac:spMkLst>
            <pc:docMk/>
            <pc:sldMk cId="805852874" sldId="295"/>
            <ac:spMk id="2" creationId="{AF4B4319-C28F-171A-5285-ED82BDE4ED61}"/>
          </ac:spMkLst>
        </pc:spChg>
        <pc:spChg chg="mod">
          <ac:chgData name="Bryce Greenberg" userId="35f22195-bc5b-4701-b626-cebff0a3bda4" providerId="ADAL" clId="{27F9A3D5-FEF2-4302-B87E-6AC8E3A8BDF0}" dt="2022-11-06T20:55:08.027" v="319" actId="6549"/>
          <ac:spMkLst>
            <pc:docMk/>
            <pc:sldMk cId="805852874" sldId="295"/>
            <ac:spMk id="3" creationId="{C24839D5-83DF-2266-62EA-A7CA33EE541D}"/>
          </ac:spMkLst>
        </pc:spChg>
      </pc:sldChg>
    </pc:docChg>
  </pc:docChgLst>
  <pc:docChgLst>
    <pc:chgData name="Bryce Greenberg" userId="S::bg858@iris.nau.edu::35f22195-bc5b-4701-b626-cebff0a3bda4" providerId="AD" clId="Web-{D09ACE68-F3D2-4A94-A756-5993B2094B13}"/>
    <pc:docChg chg="modSld">
      <pc:chgData name="Bryce Greenberg" userId="S::bg858@iris.nau.edu::35f22195-bc5b-4701-b626-cebff0a3bda4" providerId="AD" clId="Web-{D09ACE68-F3D2-4A94-A756-5993B2094B13}" dt="2022-11-08T20:55:32.811" v="119"/>
      <pc:docMkLst>
        <pc:docMk/>
      </pc:docMkLst>
      <pc:sldChg chg="modSp">
        <pc:chgData name="Bryce Greenberg" userId="S::bg858@iris.nau.edu::35f22195-bc5b-4701-b626-cebff0a3bda4" providerId="AD" clId="Web-{D09ACE68-F3D2-4A94-A756-5993B2094B13}" dt="2022-11-08T20:55:32.811" v="119"/>
        <pc:sldMkLst>
          <pc:docMk/>
          <pc:sldMk cId="3926432572" sldId="297"/>
        </pc:sldMkLst>
        <pc:graphicFrameChg chg="mod modGraphic">
          <ac:chgData name="Bryce Greenberg" userId="S::bg858@iris.nau.edu::35f22195-bc5b-4701-b626-cebff0a3bda4" providerId="AD" clId="Web-{D09ACE68-F3D2-4A94-A756-5993B2094B13}" dt="2022-11-08T20:55:32.811" v="119"/>
          <ac:graphicFrameMkLst>
            <pc:docMk/>
            <pc:sldMk cId="3926432572" sldId="297"/>
            <ac:graphicFrameMk id="4" creationId="{F87318BF-7CA2-64FB-21AF-56E63B37A46A}"/>
          </ac:graphicFrameMkLst>
        </pc:graphicFrameChg>
      </pc:sldChg>
    </pc:docChg>
  </pc:docChgLst>
  <pc:docChgLst>
    <pc:chgData name="Joshua Connor Hattaway" userId="S::jch467@nau.edu::cd8dd509-694e-450d-b3b9-fcbb32b42d5c" providerId="AD" clId="Web-{C8EC1924-9263-4D31-8C6C-6B26082EE29F}"/>
    <pc:docChg chg="modSld">
      <pc:chgData name="Joshua Connor Hattaway" userId="S::jch467@nau.edu::cd8dd509-694e-450d-b3b9-fcbb32b42d5c" providerId="AD" clId="Web-{C8EC1924-9263-4D31-8C6C-6B26082EE29F}" dt="2023-03-03T21:24:23.893" v="5" actId="1076"/>
      <pc:docMkLst>
        <pc:docMk/>
      </pc:docMkLst>
      <pc:sldChg chg="addSp modSp">
        <pc:chgData name="Joshua Connor Hattaway" userId="S::jch467@nau.edu::cd8dd509-694e-450d-b3b9-fcbb32b42d5c" providerId="AD" clId="Web-{C8EC1924-9263-4D31-8C6C-6B26082EE29F}" dt="2023-03-03T21:24:23.893" v="5" actId="1076"/>
        <pc:sldMkLst>
          <pc:docMk/>
          <pc:sldMk cId="1558759189" sldId="306"/>
        </pc:sldMkLst>
        <pc:picChg chg="add mod">
          <ac:chgData name="Joshua Connor Hattaway" userId="S::jch467@nau.edu::cd8dd509-694e-450d-b3b9-fcbb32b42d5c" providerId="AD" clId="Web-{C8EC1924-9263-4D31-8C6C-6B26082EE29F}" dt="2023-03-03T21:24:23.893" v="5" actId="1076"/>
          <ac:picMkLst>
            <pc:docMk/>
            <pc:sldMk cId="1558759189" sldId="306"/>
            <ac:picMk id="3" creationId="{ECC463ED-9678-F335-257D-39AFAE0DB5B8}"/>
          </ac:picMkLst>
        </pc:picChg>
      </pc:sldChg>
    </pc:docChg>
  </pc:docChgLst>
  <pc:docChgLst>
    <pc:chgData name="Bryce Greenberg" userId="35f22195-bc5b-4701-b626-cebff0a3bda4" providerId="ADAL" clId="{02837735-D4A6-416D-9DA6-637FBF8615DB}"/>
    <pc:docChg chg="undo redo custSel addSld delSld modSld">
      <pc:chgData name="Bryce Greenberg" userId="35f22195-bc5b-4701-b626-cebff0a3bda4" providerId="ADAL" clId="{02837735-D4A6-416D-9DA6-637FBF8615DB}" dt="2022-11-08T23:14:26.961" v="3266" actId="2696"/>
      <pc:docMkLst>
        <pc:docMk/>
      </pc:docMkLst>
      <pc:sldChg chg="modSp mod">
        <pc:chgData name="Bryce Greenberg" userId="35f22195-bc5b-4701-b626-cebff0a3bda4" providerId="ADAL" clId="{02837735-D4A6-416D-9DA6-637FBF8615DB}" dt="2022-11-07T22:08:04.386" v="2852" actId="20577"/>
        <pc:sldMkLst>
          <pc:docMk/>
          <pc:sldMk cId="3098449459" sldId="257"/>
        </pc:sldMkLst>
        <pc:spChg chg="mod">
          <ac:chgData name="Bryce Greenberg" userId="35f22195-bc5b-4701-b626-cebff0a3bda4" providerId="ADAL" clId="{02837735-D4A6-416D-9DA6-637FBF8615DB}" dt="2022-11-07T22:08:04.386" v="2852" actId="20577"/>
          <ac:spMkLst>
            <pc:docMk/>
            <pc:sldMk cId="3098449459" sldId="257"/>
            <ac:spMk id="5" creationId="{E955C7B1-97FF-1249-F1DE-B94783DB3D10}"/>
          </ac:spMkLst>
        </pc:spChg>
      </pc:sldChg>
      <pc:sldChg chg="modSp del mod">
        <pc:chgData name="Bryce Greenberg" userId="35f22195-bc5b-4701-b626-cebff0a3bda4" providerId="ADAL" clId="{02837735-D4A6-416D-9DA6-637FBF8615DB}" dt="2022-11-08T23:14:26.961" v="3266" actId="2696"/>
        <pc:sldMkLst>
          <pc:docMk/>
          <pc:sldMk cId="47762624" sldId="282"/>
        </pc:sldMkLst>
        <pc:spChg chg="mod">
          <ac:chgData name="Bryce Greenberg" userId="35f22195-bc5b-4701-b626-cebff0a3bda4" providerId="ADAL" clId="{02837735-D4A6-416D-9DA6-637FBF8615DB}" dt="2022-11-08T23:13:35.284" v="3264" actId="20577"/>
          <ac:spMkLst>
            <pc:docMk/>
            <pc:sldMk cId="47762624" sldId="282"/>
            <ac:spMk id="7" creationId="{612F1E6D-027A-FB2D-1BA8-5362C419AB96}"/>
          </ac:spMkLst>
        </pc:spChg>
      </pc:sldChg>
      <pc:sldChg chg="del">
        <pc:chgData name="Bryce Greenberg" userId="35f22195-bc5b-4701-b626-cebff0a3bda4" providerId="ADAL" clId="{02837735-D4A6-416D-9DA6-637FBF8615DB}" dt="2022-11-08T23:14:24.225" v="3265" actId="2696"/>
        <pc:sldMkLst>
          <pc:docMk/>
          <pc:sldMk cId="3971885220" sldId="289"/>
        </pc:sldMkLst>
      </pc:sldChg>
      <pc:sldChg chg="addSp delSp modSp mod">
        <pc:chgData name="Bryce Greenberg" userId="35f22195-bc5b-4701-b626-cebff0a3bda4" providerId="ADAL" clId="{02837735-D4A6-416D-9DA6-637FBF8615DB}" dt="2022-11-08T23:08:06.591" v="3178" actId="14100"/>
        <pc:sldMkLst>
          <pc:docMk/>
          <pc:sldMk cId="670272632" sldId="292"/>
        </pc:sldMkLst>
        <pc:spChg chg="mod">
          <ac:chgData name="Bryce Greenberg" userId="35f22195-bc5b-4701-b626-cebff0a3bda4" providerId="ADAL" clId="{02837735-D4A6-416D-9DA6-637FBF8615DB}" dt="2022-11-07T22:07:41.876" v="2825" actId="20577"/>
          <ac:spMkLst>
            <pc:docMk/>
            <pc:sldMk cId="670272632" sldId="292"/>
            <ac:spMk id="2" creationId="{AF4B4319-C28F-171A-5285-ED82BDE4ED61}"/>
          </ac:spMkLst>
        </pc:spChg>
        <pc:spChg chg="del mod">
          <ac:chgData name="Bryce Greenberg" userId="35f22195-bc5b-4701-b626-cebff0a3bda4" providerId="ADAL" clId="{02837735-D4A6-416D-9DA6-637FBF8615DB}" dt="2022-11-07T19:45:17.692" v="346" actId="3680"/>
          <ac:spMkLst>
            <pc:docMk/>
            <pc:sldMk cId="670272632" sldId="292"/>
            <ac:spMk id="3" creationId="{C24839D5-83DF-2266-62EA-A7CA33EE541D}"/>
          </ac:spMkLst>
        </pc:spChg>
        <pc:spChg chg="add mod">
          <ac:chgData name="Bryce Greenberg" userId="35f22195-bc5b-4701-b626-cebff0a3bda4" providerId="ADAL" clId="{02837735-D4A6-416D-9DA6-637FBF8615DB}" dt="2022-11-07T22:08:54.395" v="2884" actId="1076"/>
          <ac:spMkLst>
            <pc:docMk/>
            <pc:sldMk cId="670272632" sldId="292"/>
            <ac:spMk id="6" creationId="{4B061703-5B2E-6554-1BA6-2819F80831AD}"/>
          </ac:spMkLst>
        </pc:spChg>
        <pc:graphicFrameChg chg="add mod ord modGraphic">
          <ac:chgData name="Bryce Greenberg" userId="35f22195-bc5b-4701-b626-cebff0a3bda4" providerId="ADAL" clId="{02837735-D4A6-416D-9DA6-637FBF8615DB}" dt="2022-11-08T23:08:06.591" v="3178" actId="14100"/>
          <ac:graphicFrameMkLst>
            <pc:docMk/>
            <pc:sldMk cId="670272632" sldId="292"/>
            <ac:graphicFrameMk id="4" creationId="{F87318BF-7CA2-64FB-21AF-56E63B37A46A}"/>
          </ac:graphicFrameMkLst>
        </pc:graphicFrameChg>
      </pc:sldChg>
      <pc:sldChg chg="addSp delSp modSp add mod">
        <pc:chgData name="Bryce Greenberg" userId="35f22195-bc5b-4701-b626-cebff0a3bda4" providerId="ADAL" clId="{02837735-D4A6-416D-9DA6-637FBF8615DB}" dt="2022-11-08T23:13:28.830" v="3262" actId="14100"/>
        <pc:sldMkLst>
          <pc:docMk/>
          <pc:sldMk cId="1258031310" sldId="296"/>
        </pc:sldMkLst>
        <pc:spChg chg="mod">
          <ac:chgData name="Bryce Greenberg" userId="35f22195-bc5b-4701-b626-cebff0a3bda4" providerId="ADAL" clId="{02837735-D4A6-416D-9DA6-637FBF8615DB}" dt="2022-11-08T23:10:10.469" v="3189" actId="20577"/>
          <ac:spMkLst>
            <pc:docMk/>
            <pc:sldMk cId="1258031310" sldId="296"/>
            <ac:spMk id="2" creationId="{AF4B4319-C28F-171A-5285-ED82BDE4ED61}"/>
          </ac:spMkLst>
        </pc:spChg>
        <pc:spChg chg="del mod">
          <ac:chgData name="Bryce Greenberg" userId="35f22195-bc5b-4701-b626-cebff0a3bda4" providerId="ADAL" clId="{02837735-D4A6-416D-9DA6-637FBF8615DB}" dt="2022-11-08T23:10:15.227" v="3190" actId="21"/>
          <ac:spMkLst>
            <pc:docMk/>
            <pc:sldMk cId="1258031310" sldId="296"/>
            <ac:spMk id="3" creationId="{C24839D5-83DF-2266-62EA-A7CA33EE541D}"/>
          </ac:spMkLst>
        </pc:spChg>
        <pc:spChg chg="add mod">
          <ac:chgData name="Bryce Greenberg" userId="35f22195-bc5b-4701-b626-cebff0a3bda4" providerId="ADAL" clId="{02837735-D4A6-416D-9DA6-637FBF8615DB}" dt="2022-11-08T23:11:33.892" v="3245" actId="1076"/>
          <ac:spMkLst>
            <pc:docMk/>
            <pc:sldMk cId="1258031310" sldId="296"/>
            <ac:spMk id="7" creationId="{2127B261-70BE-D978-6C75-4BF97EFD3CC8}"/>
          </ac:spMkLst>
        </pc:spChg>
        <pc:picChg chg="add del mod">
          <ac:chgData name="Bryce Greenberg" userId="35f22195-bc5b-4701-b626-cebff0a3bda4" providerId="ADAL" clId="{02837735-D4A6-416D-9DA6-637FBF8615DB}" dt="2022-11-08T23:11:39.571" v="3246" actId="21"/>
          <ac:picMkLst>
            <pc:docMk/>
            <pc:sldMk cId="1258031310" sldId="296"/>
            <ac:picMk id="5" creationId="{084A3900-0182-3B61-D2C6-00FC90A8AD9E}"/>
          </ac:picMkLst>
        </pc:picChg>
        <pc:picChg chg="add mod">
          <ac:chgData name="Bryce Greenberg" userId="35f22195-bc5b-4701-b626-cebff0a3bda4" providerId="ADAL" clId="{02837735-D4A6-416D-9DA6-637FBF8615DB}" dt="2022-11-08T23:13:15.801" v="3260" actId="1076"/>
          <ac:picMkLst>
            <pc:docMk/>
            <pc:sldMk cId="1258031310" sldId="296"/>
            <ac:picMk id="9" creationId="{53882A5D-5644-0C0B-FF80-E4335AFA6F78}"/>
          </ac:picMkLst>
        </pc:picChg>
        <pc:picChg chg="add mod">
          <ac:chgData name="Bryce Greenberg" userId="35f22195-bc5b-4701-b626-cebff0a3bda4" providerId="ADAL" clId="{02837735-D4A6-416D-9DA6-637FBF8615DB}" dt="2022-11-08T23:13:28.830" v="3262" actId="14100"/>
          <ac:picMkLst>
            <pc:docMk/>
            <pc:sldMk cId="1258031310" sldId="296"/>
            <ac:picMk id="11" creationId="{A879C603-8CF2-A6E8-6A9F-CAE7D17E6FBB}"/>
          </ac:picMkLst>
        </pc:picChg>
      </pc:sldChg>
      <pc:sldChg chg="addSp delSp modSp add mod">
        <pc:chgData name="Bryce Greenberg" userId="35f22195-bc5b-4701-b626-cebff0a3bda4" providerId="ADAL" clId="{02837735-D4A6-416D-9DA6-637FBF8615DB}" dt="2022-11-08T23:07:09.347" v="3175" actId="14100"/>
        <pc:sldMkLst>
          <pc:docMk/>
          <pc:sldMk cId="3926432572" sldId="297"/>
        </pc:sldMkLst>
        <pc:spChg chg="mod">
          <ac:chgData name="Bryce Greenberg" userId="35f22195-bc5b-4701-b626-cebff0a3bda4" providerId="ADAL" clId="{02837735-D4A6-416D-9DA6-637FBF8615DB}" dt="2022-11-07T22:07:36.965" v="2818" actId="20577"/>
          <ac:spMkLst>
            <pc:docMk/>
            <pc:sldMk cId="3926432572" sldId="297"/>
            <ac:spMk id="2" creationId="{AF4B4319-C28F-171A-5285-ED82BDE4ED61}"/>
          </ac:spMkLst>
        </pc:spChg>
        <pc:spChg chg="add del mod">
          <ac:chgData name="Bryce Greenberg" userId="35f22195-bc5b-4701-b626-cebff0a3bda4" providerId="ADAL" clId="{02837735-D4A6-416D-9DA6-637FBF8615DB}" dt="2022-11-07T21:31:53.005" v="2082" actId="478"/>
          <ac:spMkLst>
            <pc:docMk/>
            <pc:sldMk cId="3926432572" sldId="297"/>
            <ac:spMk id="5" creationId="{585469A9-9444-EFFE-6D3D-9316358C8543}"/>
          </ac:spMkLst>
        </pc:spChg>
        <pc:spChg chg="add mod">
          <ac:chgData name="Bryce Greenberg" userId="35f22195-bc5b-4701-b626-cebff0a3bda4" providerId="ADAL" clId="{02837735-D4A6-416D-9DA6-637FBF8615DB}" dt="2022-11-08T22:58:04.493" v="2903" actId="1076"/>
          <ac:spMkLst>
            <pc:docMk/>
            <pc:sldMk cId="3926432572" sldId="297"/>
            <ac:spMk id="7" creationId="{0A792DC3-1B26-1956-0F6B-497473081A28}"/>
          </ac:spMkLst>
        </pc:spChg>
        <pc:graphicFrameChg chg="add del mod modGraphic">
          <ac:chgData name="Bryce Greenberg" userId="35f22195-bc5b-4701-b626-cebff0a3bda4" providerId="ADAL" clId="{02837735-D4A6-416D-9DA6-637FBF8615DB}" dt="2022-11-08T23:07:09.347" v="3175" actId="14100"/>
          <ac:graphicFrameMkLst>
            <pc:docMk/>
            <pc:sldMk cId="3926432572" sldId="297"/>
            <ac:graphicFrameMk id="4" creationId="{F87318BF-7CA2-64FB-21AF-56E63B37A46A}"/>
          </ac:graphicFrameMkLst>
        </pc:graphicFrameChg>
      </pc:sldChg>
      <pc:sldChg chg="modSp add mod">
        <pc:chgData name="Bryce Greenberg" userId="35f22195-bc5b-4701-b626-cebff0a3bda4" providerId="ADAL" clId="{02837735-D4A6-416D-9DA6-637FBF8615DB}" dt="2022-11-07T21:56:06.961" v="2429" actId="20577"/>
        <pc:sldMkLst>
          <pc:docMk/>
          <pc:sldMk cId="2795310239" sldId="298"/>
        </pc:sldMkLst>
        <pc:spChg chg="mod">
          <ac:chgData name="Bryce Greenberg" userId="35f22195-bc5b-4701-b626-cebff0a3bda4" providerId="ADAL" clId="{02837735-D4A6-416D-9DA6-637FBF8615DB}" dt="2022-11-07T21:56:06.961" v="2429" actId="20577"/>
          <ac:spMkLst>
            <pc:docMk/>
            <pc:sldMk cId="2795310239" sldId="298"/>
            <ac:spMk id="3" creationId="{9FCE2E76-C705-1839-B357-5859F96853EB}"/>
          </ac:spMkLst>
        </pc:spChg>
      </pc:sldChg>
    </pc:docChg>
  </pc:docChgLst>
  <pc:docChgLst>
    <pc:chgData name="Joshua Connor Hattaway" userId="S::jch467@nau.edu::cd8dd509-694e-450d-b3b9-fcbb32b42d5c" providerId="AD" clId="Web-{6877E4B8-C897-4466-8158-788986AF3C4C}"/>
    <pc:docChg chg="modSld">
      <pc:chgData name="Joshua Connor Hattaway" userId="S::jch467@nau.edu::cd8dd509-694e-450d-b3b9-fcbb32b42d5c" providerId="AD" clId="Web-{6877E4B8-C897-4466-8158-788986AF3C4C}" dt="2022-10-11T20:05:18.333" v="35" actId="20577"/>
      <pc:docMkLst>
        <pc:docMk/>
      </pc:docMkLst>
      <pc:sldChg chg="modSp">
        <pc:chgData name="Joshua Connor Hattaway" userId="S::jch467@nau.edu::cd8dd509-694e-450d-b3b9-fcbb32b42d5c" providerId="AD" clId="Web-{6877E4B8-C897-4466-8158-788986AF3C4C}" dt="2022-10-11T20:05:18.333" v="35" actId="20577"/>
        <pc:sldMkLst>
          <pc:docMk/>
          <pc:sldMk cId="2566549405" sldId="280"/>
        </pc:sldMkLst>
        <pc:spChg chg="mod">
          <ac:chgData name="Joshua Connor Hattaway" userId="S::jch467@nau.edu::cd8dd509-694e-450d-b3b9-fcbb32b42d5c" providerId="AD" clId="Web-{6877E4B8-C897-4466-8158-788986AF3C4C}" dt="2022-10-11T20:05:18.333" v="35" actId="20577"/>
          <ac:spMkLst>
            <pc:docMk/>
            <pc:sldMk cId="2566549405" sldId="280"/>
            <ac:spMk id="3" creationId="{741414C2-85BE-02BA-6B61-C8AF5DD72238}"/>
          </ac:spMkLst>
        </pc:spChg>
      </pc:sldChg>
    </pc:docChg>
  </pc:docChgLst>
  <pc:docChgLst>
    <pc:chgData name="Joshua Connor Hattaway" userId="S::jch467@nau.edu::cd8dd509-694e-450d-b3b9-fcbb32b42d5c" providerId="AD" clId="Web-{05A7016B-E370-4938-A019-31CF8BBEB3D7}"/>
    <pc:docChg chg="modSld">
      <pc:chgData name="Joshua Connor Hattaway" userId="S::jch467@nau.edu::cd8dd509-694e-450d-b3b9-fcbb32b42d5c" providerId="AD" clId="Web-{05A7016B-E370-4938-A019-31CF8BBEB3D7}" dt="2023-03-03T22:03:09.607" v="17"/>
      <pc:docMkLst>
        <pc:docMk/>
      </pc:docMkLst>
      <pc:sldChg chg="delSp">
        <pc:chgData name="Joshua Connor Hattaway" userId="S::jch467@nau.edu::cd8dd509-694e-450d-b3b9-fcbb32b42d5c" providerId="AD" clId="Web-{05A7016B-E370-4938-A019-31CF8BBEB3D7}" dt="2023-03-03T22:03:09.607" v="17"/>
        <pc:sldMkLst>
          <pc:docMk/>
          <pc:sldMk cId="2196198870" sldId="303"/>
        </pc:sldMkLst>
        <pc:picChg chg="del">
          <ac:chgData name="Joshua Connor Hattaway" userId="S::jch467@nau.edu::cd8dd509-694e-450d-b3b9-fcbb32b42d5c" providerId="AD" clId="Web-{05A7016B-E370-4938-A019-31CF8BBEB3D7}" dt="2023-03-03T22:03:05.591" v="14"/>
          <ac:picMkLst>
            <pc:docMk/>
            <pc:sldMk cId="2196198870" sldId="303"/>
            <ac:picMk id="5" creationId="{B03AAE36-A62D-BBF3-722B-E580EB03E9EE}"/>
          </ac:picMkLst>
        </pc:picChg>
        <pc:picChg chg="del">
          <ac:chgData name="Joshua Connor Hattaway" userId="S::jch467@nau.edu::cd8dd509-694e-450d-b3b9-fcbb32b42d5c" providerId="AD" clId="Web-{05A7016B-E370-4938-A019-31CF8BBEB3D7}" dt="2023-03-03T22:03:08.357" v="16"/>
          <ac:picMkLst>
            <pc:docMk/>
            <pc:sldMk cId="2196198870" sldId="303"/>
            <ac:picMk id="7" creationId="{6A260337-76DD-9F23-3CE8-4CA07394E7FC}"/>
          </ac:picMkLst>
        </pc:picChg>
        <pc:picChg chg="del">
          <ac:chgData name="Joshua Connor Hattaway" userId="S::jch467@nau.edu::cd8dd509-694e-450d-b3b9-fcbb32b42d5c" providerId="AD" clId="Web-{05A7016B-E370-4938-A019-31CF8BBEB3D7}" dt="2023-03-03T22:03:07.075" v="15"/>
          <ac:picMkLst>
            <pc:docMk/>
            <pc:sldMk cId="2196198870" sldId="303"/>
            <ac:picMk id="8" creationId="{323EA2DB-D430-48FF-96F3-981EF8174A29}"/>
          </ac:picMkLst>
        </pc:picChg>
        <pc:picChg chg="del">
          <ac:chgData name="Joshua Connor Hattaway" userId="S::jch467@nau.edu::cd8dd509-694e-450d-b3b9-fcbb32b42d5c" providerId="AD" clId="Web-{05A7016B-E370-4938-A019-31CF8BBEB3D7}" dt="2023-03-03T22:03:09.607" v="17"/>
          <ac:picMkLst>
            <pc:docMk/>
            <pc:sldMk cId="2196198870" sldId="303"/>
            <ac:picMk id="11" creationId="{DFB14BD3-0BD0-EB55-6F13-0EF01286D786}"/>
          </ac:picMkLst>
        </pc:picChg>
      </pc:sldChg>
      <pc:sldChg chg="addSp modSp">
        <pc:chgData name="Joshua Connor Hattaway" userId="S::jch467@nau.edu::cd8dd509-694e-450d-b3b9-fcbb32b42d5c" providerId="AD" clId="Web-{05A7016B-E370-4938-A019-31CF8BBEB3D7}" dt="2023-03-03T21:33:11.112" v="13" actId="1076"/>
        <pc:sldMkLst>
          <pc:docMk/>
          <pc:sldMk cId="1558759189" sldId="306"/>
        </pc:sldMkLst>
        <pc:picChg chg="mod">
          <ac:chgData name="Joshua Connor Hattaway" userId="S::jch467@nau.edu::cd8dd509-694e-450d-b3b9-fcbb32b42d5c" providerId="AD" clId="Web-{05A7016B-E370-4938-A019-31CF8BBEB3D7}" dt="2023-03-03T21:33:07.862" v="12" actId="1076"/>
          <ac:picMkLst>
            <pc:docMk/>
            <pc:sldMk cId="1558759189" sldId="306"/>
            <ac:picMk id="3" creationId="{ECC463ED-9678-F335-257D-39AFAE0DB5B8}"/>
          </ac:picMkLst>
        </pc:picChg>
        <pc:picChg chg="mod">
          <ac:chgData name="Joshua Connor Hattaway" userId="S::jch467@nau.edu::cd8dd509-694e-450d-b3b9-fcbb32b42d5c" providerId="AD" clId="Web-{05A7016B-E370-4938-A019-31CF8BBEB3D7}" dt="2023-03-03T21:33:11.112" v="13" actId="1076"/>
          <ac:picMkLst>
            <pc:docMk/>
            <pc:sldMk cId="1558759189" sldId="306"/>
            <ac:picMk id="4" creationId="{6491071F-9BD2-36F4-7E14-8D16BE97E937}"/>
          </ac:picMkLst>
        </pc:picChg>
        <pc:picChg chg="add mod">
          <ac:chgData name="Joshua Connor Hattaway" userId="S::jch467@nau.edu::cd8dd509-694e-450d-b3b9-fcbb32b42d5c" providerId="AD" clId="Web-{05A7016B-E370-4938-A019-31CF8BBEB3D7}" dt="2023-03-03T21:33:00.909" v="11" actId="1076"/>
          <ac:picMkLst>
            <pc:docMk/>
            <pc:sldMk cId="1558759189" sldId="306"/>
            <ac:picMk id="5" creationId="{30217FEF-5942-1266-4B53-32BF16E45086}"/>
          </ac:picMkLst>
        </pc:picChg>
      </pc:sldChg>
    </pc:docChg>
  </pc:docChgLst>
  <pc:docChgLst>
    <pc:chgData name="Paul Wayne Howell" userId="S::pwh45@nau.edu::73aa1722-a551-45ae-8bc1-e5c41fb0b78c" providerId="AD" clId="Web-{8099A3C7-90E2-4DEF-A9E7-1F1673DC8B7F}"/>
    <pc:docChg chg="addSld delSld modSld sldOrd">
      <pc:chgData name="Paul Wayne Howell" userId="S::pwh45@nau.edu::73aa1722-a551-45ae-8bc1-e5c41fb0b78c" providerId="AD" clId="Web-{8099A3C7-90E2-4DEF-A9E7-1F1673DC8B7F}" dt="2022-10-11T23:52:53.121" v="281"/>
      <pc:docMkLst>
        <pc:docMk/>
      </pc:docMkLst>
      <pc:sldChg chg="addSp modSp add del">
        <pc:chgData name="Paul Wayne Howell" userId="S::pwh45@nau.edu::73aa1722-a551-45ae-8bc1-e5c41fb0b78c" providerId="AD" clId="Web-{8099A3C7-90E2-4DEF-A9E7-1F1673DC8B7F}" dt="2022-10-11T23:50:53.305" v="242" actId="14100"/>
        <pc:sldMkLst>
          <pc:docMk/>
          <pc:sldMk cId="3615352782" sldId="270"/>
        </pc:sldMkLst>
        <pc:spChg chg="mod">
          <ac:chgData name="Paul Wayne Howell" userId="S::pwh45@nau.edu::73aa1722-a551-45ae-8bc1-e5c41fb0b78c" providerId="AD" clId="Web-{8099A3C7-90E2-4DEF-A9E7-1F1673DC8B7F}" dt="2022-10-11T23:48:40.550" v="195" actId="14100"/>
          <ac:spMkLst>
            <pc:docMk/>
            <pc:sldMk cId="3615352782" sldId="270"/>
            <ac:spMk id="2" creationId="{9D224C8D-AAC8-CDFD-EFA9-5484015C5A89}"/>
          </ac:spMkLst>
        </pc:spChg>
        <pc:spChg chg="mod">
          <ac:chgData name="Paul Wayne Howell" userId="S::pwh45@nau.edu::73aa1722-a551-45ae-8bc1-e5c41fb0b78c" providerId="AD" clId="Web-{8099A3C7-90E2-4DEF-A9E7-1F1673DC8B7F}" dt="2022-10-11T23:41:40.942" v="101" actId="14100"/>
          <ac:spMkLst>
            <pc:docMk/>
            <pc:sldMk cId="3615352782" sldId="270"/>
            <ac:spMk id="3" creationId="{DC0C639A-EC2B-DEBA-DA5A-49E6B17DB0AF}"/>
          </ac:spMkLst>
        </pc:spChg>
        <pc:spChg chg="add mod">
          <ac:chgData name="Paul Wayne Howell" userId="S::pwh45@nau.edu::73aa1722-a551-45ae-8bc1-e5c41fb0b78c" providerId="AD" clId="Web-{8099A3C7-90E2-4DEF-A9E7-1F1673DC8B7F}" dt="2022-10-11T23:50:47.117" v="239" actId="20577"/>
          <ac:spMkLst>
            <pc:docMk/>
            <pc:sldMk cId="3615352782" sldId="270"/>
            <ac:spMk id="7" creationId="{F43CFA1F-144B-256F-0ABD-A7D9AD9DEB83}"/>
          </ac:spMkLst>
        </pc:spChg>
        <pc:spChg chg="mod">
          <ac:chgData name="Paul Wayne Howell" userId="S::pwh45@nau.edu::73aa1722-a551-45ae-8bc1-e5c41fb0b78c" providerId="AD" clId="Web-{8099A3C7-90E2-4DEF-A9E7-1F1673DC8B7F}" dt="2022-10-11T23:50:43.726" v="235" actId="20577"/>
          <ac:spMkLst>
            <pc:docMk/>
            <pc:sldMk cId="3615352782" sldId="270"/>
            <ac:spMk id="8" creationId="{AD7A6255-706E-AEA7-8D37-A22A22D6173C}"/>
          </ac:spMkLst>
        </pc:spChg>
        <pc:spChg chg="mod">
          <ac:chgData name="Paul Wayne Howell" userId="S::pwh45@nau.edu::73aa1722-a551-45ae-8bc1-e5c41fb0b78c" providerId="AD" clId="Web-{8099A3C7-90E2-4DEF-A9E7-1F1673DC8B7F}" dt="2022-10-11T23:50:53.305" v="242" actId="14100"/>
          <ac:spMkLst>
            <pc:docMk/>
            <pc:sldMk cId="3615352782" sldId="270"/>
            <ac:spMk id="11" creationId="{7D78D486-710C-15CA-B7A1-B25CFBCE3B47}"/>
          </ac:spMkLst>
        </pc:spChg>
        <pc:picChg chg="add mod">
          <ac:chgData name="Paul Wayne Howell" userId="S::pwh45@nau.edu::73aa1722-a551-45ae-8bc1-e5c41fb0b78c" providerId="AD" clId="Web-{8099A3C7-90E2-4DEF-A9E7-1F1673DC8B7F}" dt="2022-10-11T23:44:19.510" v="111" actId="1076"/>
          <ac:picMkLst>
            <pc:docMk/>
            <pc:sldMk cId="3615352782" sldId="270"/>
            <ac:picMk id="4" creationId="{B392E4B4-EC2D-3A5D-52AC-ADEAED1BD729}"/>
          </ac:picMkLst>
        </pc:picChg>
        <pc:picChg chg="mod">
          <ac:chgData name="Paul Wayne Howell" userId="S::pwh45@nau.edu::73aa1722-a551-45ae-8bc1-e5c41fb0b78c" providerId="AD" clId="Web-{8099A3C7-90E2-4DEF-A9E7-1F1673DC8B7F}" dt="2022-10-11T23:41:43.880" v="103" actId="1076"/>
          <ac:picMkLst>
            <pc:docMk/>
            <pc:sldMk cId="3615352782" sldId="270"/>
            <ac:picMk id="5" creationId="{9ADDEAD6-077D-4F32-EA6D-8DD15C6B31BD}"/>
          </ac:picMkLst>
        </pc:picChg>
        <pc:picChg chg="mod">
          <ac:chgData name="Paul Wayne Howell" userId="S::pwh45@nau.edu::73aa1722-a551-45ae-8bc1-e5c41fb0b78c" providerId="AD" clId="Web-{8099A3C7-90E2-4DEF-A9E7-1F1673DC8B7F}" dt="2022-10-11T23:47:02.750" v="151" actId="1076"/>
          <ac:picMkLst>
            <pc:docMk/>
            <pc:sldMk cId="3615352782" sldId="270"/>
            <ac:picMk id="6" creationId="{B01D1138-3F2D-E2CD-22AD-F4CE0CF08E7D}"/>
          </ac:picMkLst>
        </pc:picChg>
      </pc:sldChg>
      <pc:sldChg chg="addSp delSp modSp">
        <pc:chgData name="Paul Wayne Howell" userId="S::pwh45@nau.edu::73aa1722-a551-45ae-8bc1-e5c41fb0b78c" providerId="AD" clId="Web-{8099A3C7-90E2-4DEF-A9E7-1F1673DC8B7F}" dt="2022-10-11T23:50:29.616" v="234" actId="14100"/>
        <pc:sldMkLst>
          <pc:docMk/>
          <pc:sldMk cId="1376723352" sldId="276"/>
        </pc:sldMkLst>
        <pc:spChg chg="mod">
          <ac:chgData name="Paul Wayne Howell" userId="S::pwh45@nau.edu::73aa1722-a551-45ae-8bc1-e5c41fb0b78c" providerId="AD" clId="Web-{8099A3C7-90E2-4DEF-A9E7-1F1673DC8B7F}" dt="2022-10-11T23:48:51.363" v="201" actId="20577"/>
          <ac:spMkLst>
            <pc:docMk/>
            <pc:sldMk cId="1376723352" sldId="276"/>
            <ac:spMk id="2" creationId="{30405E51-195E-1787-65F1-0BDF91A3F911}"/>
          </ac:spMkLst>
        </pc:spChg>
        <pc:spChg chg="mod">
          <ac:chgData name="Paul Wayne Howell" userId="S::pwh45@nau.edu::73aa1722-a551-45ae-8bc1-e5c41fb0b78c" providerId="AD" clId="Web-{8099A3C7-90E2-4DEF-A9E7-1F1673DC8B7F}" dt="2022-10-11T23:41:22.942" v="84" actId="1076"/>
          <ac:spMkLst>
            <pc:docMk/>
            <pc:sldMk cId="1376723352" sldId="276"/>
            <ac:spMk id="3" creationId="{9B34C8D0-8C39-1125-B567-0375D27AE905}"/>
          </ac:spMkLst>
        </pc:spChg>
        <pc:spChg chg="mod">
          <ac:chgData name="Paul Wayne Howell" userId="S::pwh45@nau.edu::73aa1722-a551-45ae-8bc1-e5c41fb0b78c" providerId="AD" clId="Web-{8099A3C7-90E2-4DEF-A9E7-1F1673DC8B7F}" dt="2022-10-11T23:41:29.239" v="93" actId="20577"/>
          <ac:spMkLst>
            <pc:docMk/>
            <pc:sldMk cId="1376723352" sldId="276"/>
            <ac:spMk id="5" creationId="{56DC8728-C579-5634-D80F-C5A6CFFE24B9}"/>
          </ac:spMkLst>
        </pc:spChg>
        <pc:spChg chg="mod">
          <ac:chgData name="Paul Wayne Howell" userId="S::pwh45@nau.edu::73aa1722-a551-45ae-8bc1-e5c41fb0b78c" providerId="AD" clId="Web-{8099A3C7-90E2-4DEF-A9E7-1F1673DC8B7F}" dt="2022-10-11T23:49:47.677" v="207" actId="1076"/>
          <ac:spMkLst>
            <pc:docMk/>
            <pc:sldMk cId="1376723352" sldId="276"/>
            <ac:spMk id="9" creationId="{3A49D77E-944D-22E5-2733-EDF76DBD1120}"/>
          </ac:spMkLst>
        </pc:spChg>
        <pc:spChg chg="add mod">
          <ac:chgData name="Paul Wayne Howell" userId="S::pwh45@nau.edu::73aa1722-a551-45ae-8bc1-e5c41fb0b78c" providerId="AD" clId="Web-{8099A3C7-90E2-4DEF-A9E7-1F1673DC8B7F}" dt="2022-10-11T23:50:29.616" v="234" actId="14100"/>
          <ac:spMkLst>
            <pc:docMk/>
            <pc:sldMk cId="1376723352" sldId="276"/>
            <ac:spMk id="15" creationId="{A9345163-B729-BC01-2AA4-39052F34821C}"/>
          </ac:spMkLst>
        </pc:spChg>
        <pc:picChg chg="add del mod">
          <ac:chgData name="Paul Wayne Howell" userId="S::pwh45@nau.edu::73aa1722-a551-45ae-8bc1-e5c41fb0b78c" providerId="AD" clId="Web-{8099A3C7-90E2-4DEF-A9E7-1F1673DC8B7F}" dt="2022-10-11T23:49:43.021" v="205" actId="1076"/>
          <ac:picMkLst>
            <pc:docMk/>
            <pc:sldMk cId="1376723352" sldId="276"/>
            <ac:picMk id="4" creationId="{CE0A63A5-207F-B48B-378A-91A6BB20A63D}"/>
          </ac:picMkLst>
        </pc:picChg>
        <pc:picChg chg="add del mod">
          <ac:chgData name="Paul Wayne Howell" userId="S::pwh45@nau.edu::73aa1722-a551-45ae-8bc1-e5c41fb0b78c" providerId="AD" clId="Web-{8099A3C7-90E2-4DEF-A9E7-1F1673DC8B7F}" dt="2022-10-11T23:39:56.048" v="59"/>
          <ac:picMkLst>
            <pc:docMk/>
            <pc:sldMk cId="1376723352" sldId="276"/>
            <ac:picMk id="6" creationId="{58EE8CF9-F77D-0C99-DC82-A4594EE20AE0}"/>
          </ac:picMkLst>
        </pc:picChg>
        <pc:picChg chg="add del mod">
          <ac:chgData name="Paul Wayne Howell" userId="S::pwh45@nau.edu::73aa1722-a551-45ae-8bc1-e5c41fb0b78c" providerId="AD" clId="Web-{8099A3C7-90E2-4DEF-A9E7-1F1673DC8B7F}" dt="2022-10-11T23:39:48.236" v="55"/>
          <ac:picMkLst>
            <pc:docMk/>
            <pc:sldMk cId="1376723352" sldId="276"/>
            <ac:picMk id="8" creationId="{1CB90072-115A-CC4B-4642-92B5679344B7}"/>
          </ac:picMkLst>
        </pc:picChg>
        <pc:picChg chg="add mod">
          <ac:chgData name="Paul Wayne Howell" userId="S::pwh45@nau.edu::73aa1722-a551-45ae-8bc1-e5c41fb0b78c" providerId="AD" clId="Web-{8099A3C7-90E2-4DEF-A9E7-1F1673DC8B7F}" dt="2022-10-11T23:49:44.662" v="206" actId="1076"/>
          <ac:picMkLst>
            <pc:docMk/>
            <pc:sldMk cId="1376723352" sldId="276"/>
            <ac:picMk id="12" creationId="{641F4024-353D-8AB8-4F09-967A08BDB16A}"/>
          </ac:picMkLst>
        </pc:picChg>
        <pc:picChg chg="add mod">
          <ac:chgData name="Paul Wayne Howell" userId="S::pwh45@nau.edu::73aa1722-a551-45ae-8bc1-e5c41fb0b78c" providerId="AD" clId="Web-{8099A3C7-90E2-4DEF-A9E7-1F1673DC8B7F}" dt="2022-10-11T23:49:58.068" v="211" actId="1076"/>
          <ac:picMkLst>
            <pc:docMk/>
            <pc:sldMk cId="1376723352" sldId="276"/>
            <ac:picMk id="13" creationId="{394C5C7B-6E86-76B4-1D03-CBC863FEA423}"/>
          </ac:picMkLst>
        </pc:picChg>
        <pc:picChg chg="add del mod">
          <ac:chgData name="Paul Wayne Howell" userId="S::pwh45@nau.edu::73aa1722-a551-45ae-8bc1-e5c41fb0b78c" providerId="AD" clId="Web-{8099A3C7-90E2-4DEF-A9E7-1F1673DC8B7F}" dt="2022-10-11T23:50:10.459" v="213"/>
          <ac:picMkLst>
            <pc:docMk/>
            <pc:sldMk cId="1376723352" sldId="276"/>
            <ac:picMk id="14" creationId="{085ED125-078E-2036-B7A3-DFF99433F96E}"/>
          </ac:picMkLst>
        </pc:picChg>
      </pc:sldChg>
      <pc:sldChg chg="addSp delSp modSp add del">
        <pc:chgData name="Paul Wayne Howell" userId="S::pwh45@nau.edu::73aa1722-a551-45ae-8bc1-e5c41fb0b78c" providerId="AD" clId="Web-{8099A3C7-90E2-4DEF-A9E7-1F1673DC8B7F}" dt="2022-10-11T23:49:38.349" v="204"/>
        <pc:sldMkLst>
          <pc:docMk/>
          <pc:sldMk cId="3681177336" sldId="277"/>
        </pc:sldMkLst>
        <pc:spChg chg="mod">
          <ac:chgData name="Paul Wayne Howell" userId="S::pwh45@nau.edu::73aa1722-a551-45ae-8bc1-e5c41fb0b78c" providerId="AD" clId="Web-{8099A3C7-90E2-4DEF-A9E7-1F1673DC8B7F}" dt="2022-10-11T23:48:14.831" v="171" actId="1076"/>
          <ac:spMkLst>
            <pc:docMk/>
            <pc:sldMk cId="3681177336" sldId="277"/>
            <ac:spMk id="9" creationId="{C14ED6CB-C3EF-9885-E57A-FED1C5CFD851}"/>
          </ac:spMkLst>
        </pc:spChg>
        <pc:picChg chg="add mod">
          <ac:chgData name="Paul Wayne Howell" userId="S::pwh45@nau.edu::73aa1722-a551-45ae-8bc1-e5c41fb0b78c" providerId="AD" clId="Web-{8099A3C7-90E2-4DEF-A9E7-1F1673DC8B7F}" dt="2022-10-11T23:48:02.908" v="157" actId="1076"/>
          <ac:picMkLst>
            <pc:docMk/>
            <pc:sldMk cId="3681177336" sldId="277"/>
            <ac:picMk id="4" creationId="{89C9CE93-DEE3-04A9-072A-9532ABC433AC}"/>
          </ac:picMkLst>
        </pc:picChg>
        <pc:picChg chg="del">
          <ac:chgData name="Paul Wayne Howell" userId="S::pwh45@nau.edu::73aa1722-a551-45ae-8bc1-e5c41fb0b78c" providerId="AD" clId="Web-{8099A3C7-90E2-4DEF-A9E7-1F1673DC8B7F}" dt="2022-10-11T23:47:58.971" v="154"/>
          <ac:picMkLst>
            <pc:docMk/>
            <pc:sldMk cId="3681177336" sldId="277"/>
            <ac:picMk id="7" creationId="{6CCE0606-479A-CAEF-B08E-D045A90F90E5}"/>
          </ac:picMkLst>
        </pc:picChg>
      </pc:sldChg>
      <pc:sldChg chg="modSp">
        <pc:chgData name="Paul Wayne Howell" userId="S::pwh45@nau.edu::73aa1722-a551-45ae-8bc1-e5c41fb0b78c" providerId="AD" clId="Web-{8099A3C7-90E2-4DEF-A9E7-1F1673DC8B7F}" dt="2022-10-11T23:51:16.305" v="253" actId="14100"/>
        <pc:sldMkLst>
          <pc:docMk/>
          <pc:sldMk cId="2206497485" sldId="279"/>
        </pc:sldMkLst>
        <pc:spChg chg="mod">
          <ac:chgData name="Paul Wayne Howell" userId="S::pwh45@nau.edu::73aa1722-a551-45ae-8bc1-e5c41fb0b78c" providerId="AD" clId="Web-{8099A3C7-90E2-4DEF-A9E7-1F1673DC8B7F}" dt="2022-10-11T23:51:16.305" v="253" actId="14100"/>
          <ac:spMkLst>
            <pc:docMk/>
            <pc:sldMk cId="2206497485" sldId="279"/>
            <ac:spMk id="7" creationId="{94D9EB6F-F61E-4299-BE8E-816029529845}"/>
          </ac:spMkLst>
        </pc:spChg>
        <pc:spChg chg="mod">
          <ac:chgData name="Paul Wayne Howell" userId="S::pwh45@nau.edu::73aa1722-a551-45ae-8bc1-e5c41fb0b78c" providerId="AD" clId="Web-{8099A3C7-90E2-4DEF-A9E7-1F1673DC8B7F}" dt="2022-10-11T23:51:14.133" v="252" actId="20577"/>
          <ac:spMkLst>
            <pc:docMk/>
            <pc:sldMk cId="2206497485" sldId="279"/>
            <ac:spMk id="14" creationId="{D7AF77D7-CF9C-0994-CD53-1B598DAA3682}"/>
          </ac:spMkLst>
        </pc:spChg>
      </pc:sldChg>
      <pc:sldChg chg="delSp ord">
        <pc:chgData name="Paul Wayne Howell" userId="S::pwh45@nau.edu::73aa1722-a551-45ae-8bc1-e5c41fb0b78c" providerId="AD" clId="Web-{8099A3C7-90E2-4DEF-A9E7-1F1673DC8B7F}" dt="2022-10-11T23:46:21.639" v="150"/>
        <pc:sldMkLst>
          <pc:docMk/>
          <pc:sldMk cId="4033094788" sldId="281"/>
        </pc:sldMkLst>
        <pc:spChg chg="del">
          <ac:chgData name="Paul Wayne Howell" userId="S::pwh45@nau.edu::73aa1722-a551-45ae-8bc1-e5c41fb0b78c" providerId="AD" clId="Web-{8099A3C7-90E2-4DEF-A9E7-1F1673DC8B7F}" dt="2022-10-11T23:34:47.022" v="17"/>
          <ac:spMkLst>
            <pc:docMk/>
            <pc:sldMk cId="4033094788" sldId="281"/>
            <ac:spMk id="10" creationId="{F0E7F9D2-BF64-0B7D-A8CB-17D824ED9A61}"/>
          </ac:spMkLst>
        </pc:spChg>
      </pc:sldChg>
      <pc:sldChg chg="modSp">
        <pc:chgData name="Paul Wayne Howell" userId="S::pwh45@nau.edu::73aa1722-a551-45ae-8bc1-e5c41fb0b78c" providerId="AD" clId="Web-{8099A3C7-90E2-4DEF-A9E7-1F1673DC8B7F}" dt="2022-10-11T23:52:30.386" v="280" actId="20577"/>
        <pc:sldMkLst>
          <pc:docMk/>
          <pc:sldMk cId="47762624" sldId="282"/>
        </pc:sldMkLst>
        <pc:spChg chg="mod">
          <ac:chgData name="Paul Wayne Howell" userId="S::pwh45@nau.edu::73aa1722-a551-45ae-8bc1-e5c41fb0b78c" providerId="AD" clId="Web-{8099A3C7-90E2-4DEF-A9E7-1F1673DC8B7F}" dt="2022-10-11T23:52:30.386" v="280" actId="20577"/>
          <ac:spMkLst>
            <pc:docMk/>
            <pc:sldMk cId="47762624" sldId="282"/>
            <ac:spMk id="4" creationId="{BD1D78B3-0D99-1C68-F083-50F22376E12D}"/>
          </ac:spMkLst>
        </pc:spChg>
        <pc:spChg chg="mod">
          <ac:chgData name="Paul Wayne Howell" userId="S::pwh45@nau.edu::73aa1722-a551-45ae-8bc1-e5c41fb0b78c" providerId="AD" clId="Web-{8099A3C7-90E2-4DEF-A9E7-1F1673DC8B7F}" dt="2022-10-11T23:51:41.134" v="260" actId="1076"/>
          <ac:spMkLst>
            <pc:docMk/>
            <pc:sldMk cId="47762624" sldId="282"/>
            <ac:spMk id="7" creationId="{612F1E6D-027A-FB2D-1BA8-5362C419AB96}"/>
          </ac:spMkLst>
        </pc:spChg>
      </pc:sldChg>
      <pc:sldChg chg="ord">
        <pc:chgData name="Paul Wayne Howell" userId="S::pwh45@nau.edu::73aa1722-a551-45ae-8bc1-e5c41fb0b78c" providerId="AD" clId="Web-{8099A3C7-90E2-4DEF-A9E7-1F1673DC8B7F}" dt="2022-10-11T23:39:52.704" v="58"/>
        <pc:sldMkLst>
          <pc:docMk/>
          <pc:sldMk cId="2173465788" sldId="283"/>
        </pc:sldMkLst>
      </pc:sldChg>
      <pc:sldChg chg="modSp">
        <pc:chgData name="Paul Wayne Howell" userId="S::pwh45@nau.edu::73aa1722-a551-45ae-8bc1-e5c41fb0b78c" providerId="AD" clId="Web-{8099A3C7-90E2-4DEF-A9E7-1F1673DC8B7F}" dt="2022-10-11T23:51:27.618" v="259" actId="1076"/>
        <pc:sldMkLst>
          <pc:docMk/>
          <pc:sldMk cId="3661388187" sldId="285"/>
        </pc:sldMkLst>
        <pc:spChg chg="mod">
          <ac:chgData name="Paul Wayne Howell" userId="S::pwh45@nau.edu::73aa1722-a551-45ae-8bc1-e5c41fb0b78c" providerId="AD" clId="Web-{8099A3C7-90E2-4DEF-A9E7-1F1673DC8B7F}" dt="2022-10-11T23:51:27.618" v="259" actId="1076"/>
          <ac:spMkLst>
            <pc:docMk/>
            <pc:sldMk cId="3661388187" sldId="285"/>
            <ac:spMk id="6" creationId="{887AFFE4-EBD7-3283-403D-B376EF5D0783}"/>
          </ac:spMkLst>
        </pc:spChg>
      </pc:sldChg>
      <pc:sldChg chg="delSp modSp ord">
        <pc:chgData name="Paul Wayne Howell" userId="S::pwh45@nau.edu::73aa1722-a551-45ae-8bc1-e5c41fb0b78c" providerId="AD" clId="Web-{8099A3C7-90E2-4DEF-A9E7-1F1673DC8B7F}" dt="2022-10-11T23:52:53.121" v="281"/>
        <pc:sldMkLst>
          <pc:docMk/>
          <pc:sldMk cId="988385048" sldId="288"/>
        </pc:sldMkLst>
        <pc:spChg chg="mod">
          <ac:chgData name="Paul Wayne Howell" userId="S::pwh45@nau.edu::73aa1722-a551-45ae-8bc1-e5c41fb0b78c" providerId="AD" clId="Web-{8099A3C7-90E2-4DEF-A9E7-1F1673DC8B7F}" dt="2022-10-11T23:51:01.071" v="243" actId="20577"/>
          <ac:spMkLst>
            <pc:docMk/>
            <pc:sldMk cId="988385048" sldId="288"/>
            <ac:spMk id="2" creationId="{9D3FBA25-6AB0-F140-9B0D-E926271F4571}"/>
          </ac:spMkLst>
        </pc:spChg>
        <pc:spChg chg="mod">
          <ac:chgData name="Paul Wayne Howell" userId="S::pwh45@nau.edu::73aa1722-a551-45ae-8bc1-e5c41fb0b78c" providerId="AD" clId="Web-{8099A3C7-90E2-4DEF-A9E7-1F1673DC8B7F}" dt="2022-10-11T23:33:19.941" v="12" actId="1076"/>
          <ac:spMkLst>
            <pc:docMk/>
            <pc:sldMk cId="988385048" sldId="288"/>
            <ac:spMk id="3" creationId="{9B34C8D0-8C39-1125-B567-0375D27AE905}"/>
          </ac:spMkLst>
        </pc:spChg>
        <pc:spChg chg="mod">
          <ac:chgData name="Paul Wayne Howell" userId="S::pwh45@nau.edu::73aa1722-a551-45ae-8bc1-e5c41fb0b78c" providerId="AD" clId="Web-{8099A3C7-90E2-4DEF-A9E7-1F1673DC8B7F}" dt="2022-10-11T23:33:08.488" v="6" actId="1076"/>
          <ac:spMkLst>
            <pc:docMk/>
            <pc:sldMk cId="988385048" sldId="288"/>
            <ac:spMk id="7" creationId="{749CB485-7AD4-6109-C844-5E2ACBCDAEC8}"/>
          </ac:spMkLst>
        </pc:spChg>
        <pc:spChg chg="mod">
          <ac:chgData name="Paul Wayne Howell" userId="S::pwh45@nau.edu::73aa1722-a551-45ae-8bc1-e5c41fb0b78c" providerId="AD" clId="Web-{8099A3C7-90E2-4DEF-A9E7-1F1673DC8B7F}" dt="2022-10-11T23:51:03.321" v="245" actId="20577"/>
          <ac:spMkLst>
            <pc:docMk/>
            <pc:sldMk cId="988385048" sldId="288"/>
            <ac:spMk id="8" creationId="{8D688D17-9225-4CF4-C513-11843D672C5A}"/>
          </ac:spMkLst>
        </pc:spChg>
        <pc:spChg chg="del">
          <ac:chgData name="Paul Wayne Howell" userId="S::pwh45@nau.edu::73aa1722-a551-45ae-8bc1-e5c41fb0b78c" providerId="AD" clId="Web-{8099A3C7-90E2-4DEF-A9E7-1F1673DC8B7F}" dt="2022-10-11T23:52:53.121" v="281"/>
          <ac:spMkLst>
            <pc:docMk/>
            <pc:sldMk cId="988385048" sldId="288"/>
            <ac:spMk id="9" creationId="{3A49D77E-944D-22E5-2733-EDF76DBD1120}"/>
          </ac:spMkLst>
        </pc:spChg>
        <pc:spChg chg="mod">
          <ac:chgData name="Paul Wayne Howell" userId="S::pwh45@nau.edu::73aa1722-a551-45ae-8bc1-e5c41fb0b78c" providerId="AD" clId="Web-{8099A3C7-90E2-4DEF-A9E7-1F1673DC8B7F}" dt="2022-10-11T23:32:54.190" v="2" actId="20577"/>
          <ac:spMkLst>
            <pc:docMk/>
            <pc:sldMk cId="988385048" sldId="288"/>
            <ac:spMk id="12" creationId="{71005540-03AB-9CA4-11F7-E05E2F3A3CDC}"/>
          </ac:spMkLst>
        </pc:spChg>
        <pc:picChg chg="mod">
          <ac:chgData name="Paul Wayne Howell" userId="S::pwh45@nau.edu::73aa1722-a551-45ae-8bc1-e5c41fb0b78c" providerId="AD" clId="Web-{8099A3C7-90E2-4DEF-A9E7-1F1673DC8B7F}" dt="2022-10-11T23:33:16.457" v="11" actId="14100"/>
          <ac:picMkLst>
            <pc:docMk/>
            <pc:sldMk cId="988385048" sldId="288"/>
            <ac:picMk id="4" creationId="{CE0A63A5-207F-B48B-378A-91A6BB20A63D}"/>
          </ac:picMkLst>
        </pc:picChg>
        <pc:picChg chg="mod">
          <ac:chgData name="Paul Wayne Howell" userId="S::pwh45@nau.edu::73aa1722-a551-45ae-8bc1-e5c41fb0b78c" providerId="AD" clId="Web-{8099A3C7-90E2-4DEF-A9E7-1F1673DC8B7F}" dt="2022-10-11T23:33:29.848" v="16" actId="1076"/>
          <ac:picMkLst>
            <pc:docMk/>
            <pc:sldMk cId="988385048" sldId="288"/>
            <ac:picMk id="6" creationId="{36703DAC-53BB-B0E0-8161-DA7A43386A96}"/>
          </ac:picMkLst>
        </pc:picChg>
        <pc:picChg chg="del">
          <ac:chgData name="Paul Wayne Howell" userId="S::pwh45@nau.edu::73aa1722-a551-45ae-8bc1-e5c41fb0b78c" providerId="AD" clId="Web-{8099A3C7-90E2-4DEF-A9E7-1F1673DC8B7F}" dt="2022-10-11T23:32:49.097" v="0"/>
          <ac:picMkLst>
            <pc:docMk/>
            <pc:sldMk cId="988385048" sldId="288"/>
            <ac:picMk id="11" creationId="{2C62E873-0E98-CFB4-AA83-B8EE599D3A18}"/>
          </ac:picMkLst>
        </pc:picChg>
      </pc:sldChg>
    </pc:docChg>
  </pc:docChgLst>
  <pc:docChgLst>
    <pc:chgData name="Wyatt Michael Watson" userId="S::wmw47@nau.edu::7d4ebdf7-9904-4cc3-927d-221c9f471ec8" providerId="AD" clId="Web-{926ED307-1952-4EDB-9E6A-282BC2758F74}"/>
    <pc:docChg chg="modSld">
      <pc:chgData name="Wyatt Michael Watson" userId="S::wmw47@nau.edu::7d4ebdf7-9904-4cc3-927d-221c9f471ec8" providerId="AD" clId="Web-{926ED307-1952-4EDB-9E6A-282BC2758F74}" dt="2022-11-08T19:44:11.065" v="103" actId="20577"/>
      <pc:docMkLst>
        <pc:docMk/>
      </pc:docMkLst>
      <pc:sldChg chg="addSp delSp modSp">
        <pc:chgData name="Wyatt Michael Watson" userId="S::wmw47@nau.edu::7d4ebdf7-9904-4cc3-927d-221c9f471ec8" providerId="AD" clId="Web-{926ED307-1952-4EDB-9E6A-282BC2758F74}" dt="2022-11-08T19:44:11.065" v="103" actId="20577"/>
        <pc:sldMkLst>
          <pc:docMk/>
          <pc:sldMk cId="2206497485" sldId="279"/>
        </pc:sldMkLst>
        <pc:spChg chg="mod">
          <ac:chgData name="Wyatt Michael Watson" userId="S::wmw47@nau.edu::7d4ebdf7-9904-4cc3-927d-221c9f471ec8" providerId="AD" clId="Web-{926ED307-1952-4EDB-9E6A-282BC2758F74}" dt="2022-11-08T19:44:11.065" v="103" actId="20577"/>
          <ac:spMkLst>
            <pc:docMk/>
            <pc:sldMk cId="2206497485" sldId="279"/>
            <ac:spMk id="6" creationId="{138B97B9-F7D6-0857-22AA-12D9C9B9867E}"/>
          </ac:spMkLst>
        </pc:spChg>
        <pc:spChg chg="add del">
          <ac:chgData name="Wyatt Michael Watson" userId="S::wmw47@nau.edu::7d4ebdf7-9904-4cc3-927d-221c9f471ec8" providerId="AD" clId="Web-{926ED307-1952-4EDB-9E6A-282BC2758F74}" dt="2022-11-08T19:40:22.456" v="50"/>
          <ac:spMkLst>
            <pc:docMk/>
            <pc:sldMk cId="2206497485" sldId="279"/>
            <ac:spMk id="9" creationId="{705FFFA2-24D4-4BAA-60C8-E79172A606FC}"/>
          </ac:spMkLst>
        </pc:spChg>
        <pc:spChg chg="add mod">
          <ac:chgData name="Wyatt Michael Watson" userId="S::wmw47@nau.edu::7d4ebdf7-9904-4cc3-927d-221c9f471ec8" providerId="AD" clId="Web-{926ED307-1952-4EDB-9E6A-282BC2758F74}" dt="2022-11-08T19:41:21.335" v="58" actId="1076"/>
          <ac:spMkLst>
            <pc:docMk/>
            <pc:sldMk cId="2206497485" sldId="279"/>
            <ac:spMk id="10" creationId="{54BEF3B7-6380-C42B-0F79-125E2A18E81F}"/>
          </ac:spMkLst>
        </pc:spChg>
        <pc:spChg chg="add mod">
          <ac:chgData name="Wyatt Michael Watson" userId="S::wmw47@nau.edu::7d4ebdf7-9904-4cc3-927d-221c9f471ec8" providerId="AD" clId="Web-{926ED307-1952-4EDB-9E6A-282BC2758F74}" dt="2022-11-08T19:41:28.648" v="60" actId="1076"/>
          <ac:spMkLst>
            <pc:docMk/>
            <pc:sldMk cId="2206497485" sldId="279"/>
            <ac:spMk id="11" creationId="{FD4A1E69-7BCB-3B28-D208-4E1AB49362FB}"/>
          </ac:spMkLst>
        </pc:spChg>
        <pc:spChg chg="add mod">
          <ac:chgData name="Wyatt Michael Watson" userId="S::wmw47@nau.edu::7d4ebdf7-9904-4cc3-927d-221c9f471ec8" providerId="AD" clId="Web-{926ED307-1952-4EDB-9E6A-282BC2758F74}" dt="2022-11-08T19:41:32.914" v="62" actId="1076"/>
          <ac:spMkLst>
            <pc:docMk/>
            <pc:sldMk cId="2206497485" sldId="279"/>
            <ac:spMk id="13" creationId="{709A3D80-1746-D714-EFF2-91F43C77B75B}"/>
          </ac:spMkLst>
        </pc:spChg>
        <pc:spChg chg="mod">
          <ac:chgData name="Wyatt Michael Watson" userId="S::wmw47@nau.edu::7d4ebdf7-9904-4cc3-927d-221c9f471ec8" providerId="AD" clId="Web-{926ED307-1952-4EDB-9E6A-282BC2758F74}" dt="2022-11-08T19:37:40.742" v="35" actId="20577"/>
          <ac:spMkLst>
            <pc:docMk/>
            <pc:sldMk cId="2206497485" sldId="279"/>
            <ac:spMk id="14" creationId="{D7AF77D7-CF9C-0994-CD53-1B598DAA3682}"/>
          </ac:spMkLst>
        </pc:spChg>
        <pc:spChg chg="add mod">
          <ac:chgData name="Wyatt Michael Watson" userId="S::wmw47@nau.edu::7d4ebdf7-9904-4cc3-927d-221c9f471ec8" providerId="AD" clId="Web-{926ED307-1952-4EDB-9E6A-282BC2758F74}" dt="2022-11-08T19:41:38.664" v="64" actId="1076"/>
          <ac:spMkLst>
            <pc:docMk/>
            <pc:sldMk cId="2206497485" sldId="279"/>
            <ac:spMk id="15" creationId="{0E054FAA-2D93-F23C-2C38-50F85E96B277}"/>
          </ac:spMkLst>
        </pc:spChg>
        <pc:spChg chg="add mod">
          <ac:chgData name="Wyatt Michael Watson" userId="S::wmw47@nau.edu::7d4ebdf7-9904-4cc3-927d-221c9f471ec8" providerId="AD" clId="Web-{926ED307-1952-4EDB-9E6A-282BC2758F74}" dt="2022-11-08T19:43:45.423" v="100" actId="1076"/>
          <ac:spMkLst>
            <pc:docMk/>
            <pc:sldMk cId="2206497485" sldId="279"/>
            <ac:spMk id="21" creationId="{3334464E-A19C-C6A3-734A-EE53EACF0EEF}"/>
          </ac:spMkLst>
        </pc:spChg>
        <pc:picChg chg="del">
          <ac:chgData name="Wyatt Michael Watson" userId="S::wmw47@nau.edu::7d4ebdf7-9904-4cc3-927d-221c9f471ec8" providerId="AD" clId="Web-{926ED307-1952-4EDB-9E6A-282BC2758F74}" dt="2022-11-08T19:39:05.514" v="38"/>
          <ac:picMkLst>
            <pc:docMk/>
            <pc:sldMk cId="2206497485" sldId="279"/>
            <ac:picMk id="7" creationId="{BF1B84C8-334E-BE27-45B7-502EF76E163C}"/>
          </ac:picMkLst>
        </pc:picChg>
        <pc:picChg chg="add mod modCrop">
          <ac:chgData name="Wyatt Michael Watson" userId="S::wmw47@nau.edu::7d4ebdf7-9904-4cc3-927d-221c9f471ec8" providerId="AD" clId="Web-{926ED307-1952-4EDB-9E6A-282BC2758F74}" dt="2022-11-08T19:39:32.812" v="46" actId="14100"/>
          <ac:picMkLst>
            <pc:docMk/>
            <pc:sldMk cId="2206497485" sldId="279"/>
            <ac:picMk id="8" creationId="{02BD0D4A-4CBE-871D-9B74-99DFF52C8E47}"/>
          </ac:picMkLst>
        </pc:picChg>
        <pc:cxnChg chg="add mod">
          <ac:chgData name="Wyatt Michael Watson" userId="S::wmw47@nau.edu::7d4ebdf7-9904-4cc3-927d-221c9f471ec8" providerId="AD" clId="Web-{926ED307-1952-4EDB-9E6A-282BC2758F74}" dt="2022-11-08T19:42:16.198" v="73" actId="14100"/>
          <ac:cxnSpMkLst>
            <pc:docMk/>
            <pc:sldMk cId="2206497485" sldId="279"/>
            <ac:cxnSpMk id="16" creationId="{C694163A-871A-426A-2AE3-09AA264ED056}"/>
          </ac:cxnSpMkLst>
        </pc:cxnChg>
        <pc:cxnChg chg="add mod">
          <ac:chgData name="Wyatt Michael Watson" userId="S::wmw47@nau.edu::7d4ebdf7-9904-4cc3-927d-221c9f471ec8" providerId="AD" clId="Web-{926ED307-1952-4EDB-9E6A-282BC2758F74}" dt="2022-11-08T19:42:21.870" v="76" actId="14100"/>
          <ac:cxnSpMkLst>
            <pc:docMk/>
            <pc:sldMk cId="2206497485" sldId="279"/>
            <ac:cxnSpMk id="18" creationId="{2E5948EF-12B3-A3C2-73DE-7824C3CD1187}"/>
          </ac:cxnSpMkLst>
        </pc:cxnChg>
        <pc:cxnChg chg="add mod">
          <ac:chgData name="Wyatt Michael Watson" userId="S::wmw47@nau.edu::7d4ebdf7-9904-4cc3-927d-221c9f471ec8" providerId="AD" clId="Web-{926ED307-1952-4EDB-9E6A-282BC2758F74}" dt="2022-11-08T19:43:54.986" v="101" actId="14100"/>
          <ac:cxnSpMkLst>
            <pc:docMk/>
            <pc:sldMk cId="2206497485" sldId="279"/>
            <ac:cxnSpMk id="19" creationId="{148952CD-E7E8-02A6-8B38-2466F7CA1C73}"/>
          </ac:cxnSpMkLst>
        </pc:cxnChg>
        <pc:cxnChg chg="add mod">
          <ac:chgData name="Wyatt Michael Watson" userId="S::wmw47@nau.edu::7d4ebdf7-9904-4cc3-927d-221c9f471ec8" providerId="AD" clId="Web-{926ED307-1952-4EDB-9E6A-282BC2758F74}" dt="2022-11-08T19:42:33.918" v="82" actId="14100"/>
          <ac:cxnSpMkLst>
            <pc:docMk/>
            <pc:sldMk cId="2206497485" sldId="279"/>
            <ac:cxnSpMk id="20" creationId="{2E2E986C-65EE-98DD-EA18-CCD6914F1992}"/>
          </ac:cxnSpMkLst>
        </pc:cxnChg>
      </pc:sldChg>
      <pc:sldChg chg="modSp">
        <pc:chgData name="Wyatt Michael Watson" userId="S::wmw47@nau.edu::7d4ebdf7-9904-4cc3-927d-221c9f471ec8" providerId="AD" clId="Web-{926ED307-1952-4EDB-9E6A-282BC2758F74}" dt="2022-11-08T19:37:49.009" v="37" actId="20577"/>
        <pc:sldMkLst>
          <pc:docMk/>
          <pc:sldMk cId="47762624" sldId="282"/>
        </pc:sldMkLst>
        <pc:spChg chg="mod">
          <ac:chgData name="Wyatt Michael Watson" userId="S::wmw47@nau.edu::7d4ebdf7-9904-4cc3-927d-221c9f471ec8" providerId="AD" clId="Web-{926ED307-1952-4EDB-9E6A-282BC2758F74}" dt="2022-11-08T19:37:49.009" v="37" actId="20577"/>
          <ac:spMkLst>
            <pc:docMk/>
            <pc:sldMk cId="47762624" sldId="282"/>
            <ac:spMk id="7" creationId="{612F1E6D-027A-FB2D-1BA8-5362C419AB96}"/>
          </ac:spMkLst>
        </pc:spChg>
      </pc:sldChg>
      <pc:sldChg chg="addSp delSp modSp">
        <pc:chgData name="Wyatt Michael Watson" userId="S::wmw47@nau.edu::7d4ebdf7-9904-4cc3-927d-221c9f471ec8" providerId="AD" clId="Web-{926ED307-1952-4EDB-9E6A-282BC2758F74}" dt="2022-11-08T19:37:35.336" v="34" actId="1076"/>
        <pc:sldMkLst>
          <pc:docMk/>
          <pc:sldMk cId="805852874" sldId="295"/>
        </pc:sldMkLst>
        <pc:spChg chg="add del mod">
          <ac:chgData name="Wyatt Michael Watson" userId="S::wmw47@nau.edu::7d4ebdf7-9904-4cc3-927d-221c9f471ec8" providerId="AD" clId="Web-{926ED307-1952-4EDB-9E6A-282BC2758F74}" dt="2022-11-08T19:37:02.318" v="29" actId="20577"/>
          <ac:spMkLst>
            <pc:docMk/>
            <pc:sldMk cId="805852874" sldId="295"/>
            <ac:spMk id="3" creationId="{C24839D5-83DF-2266-62EA-A7CA33EE541D}"/>
          </ac:spMkLst>
        </pc:spChg>
        <pc:spChg chg="mod">
          <ac:chgData name="Wyatt Michael Watson" userId="S::wmw47@nau.edu::7d4ebdf7-9904-4cc3-927d-221c9f471ec8" providerId="AD" clId="Web-{926ED307-1952-4EDB-9E6A-282BC2758F74}" dt="2022-11-08T19:37:35.336" v="34" actId="1076"/>
          <ac:spMkLst>
            <pc:docMk/>
            <pc:sldMk cId="805852874" sldId="295"/>
            <ac:spMk id="8" creationId="{A03259E5-C116-42F0-8EB8-6CE9A2B1F9BD}"/>
          </ac:spMkLst>
        </pc:spChg>
        <pc:spChg chg="add mod">
          <ac:chgData name="Wyatt Michael Watson" userId="S::wmw47@nau.edu::7d4ebdf7-9904-4cc3-927d-221c9f471ec8" providerId="AD" clId="Web-{926ED307-1952-4EDB-9E6A-282BC2758F74}" dt="2022-11-08T19:36:56.927" v="27" actId="1076"/>
          <ac:spMkLst>
            <pc:docMk/>
            <pc:sldMk cId="805852874" sldId="295"/>
            <ac:spMk id="25" creationId="{D45A5EC7-6E33-155C-DC16-D2BFB4696D85}"/>
          </ac:spMkLst>
        </pc:spChg>
        <pc:graphicFrameChg chg="add del">
          <ac:chgData name="Wyatt Michael Watson" userId="S::wmw47@nau.edu::7d4ebdf7-9904-4cc3-927d-221c9f471ec8" providerId="AD" clId="Web-{926ED307-1952-4EDB-9E6A-282BC2758F74}" dt="2022-11-08T19:36:07.080" v="3"/>
          <ac:graphicFrameMkLst>
            <pc:docMk/>
            <pc:sldMk cId="805852874" sldId="295"/>
            <ac:graphicFrameMk id="11" creationId="{90E170AE-A485-822C-3BFC-E776FE7C5DF0}"/>
          </ac:graphicFrameMkLst>
        </pc:graphicFrameChg>
        <pc:picChg chg="add mod">
          <ac:chgData name="Wyatt Michael Watson" userId="S::wmw47@nau.edu::7d4ebdf7-9904-4cc3-927d-221c9f471ec8" providerId="AD" clId="Web-{926ED307-1952-4EDB-9E6A-282BC2758F74}" dt="2022-11-08T19:36:54.083" v="26" actId="1076"/>
          <ac:picMkLst>
            <pc:docMk/>
            <pc:sldMk cId="805852874" sldId="295"/>
            <ac:picMk id="9" creationId="{E93899C0-872C-3B72-1D13-57521245D961}"/>
          </ac:picMkLst>
        </pc:picChg>
      </pc:sldChg>
    </pc:docChg>
  </pc:docChgLst>
  <pc:docChgLst>
    <pc:chgData name="Bryce Greenberg" userId="35f22195-bc5b-4701-b626-cebff0a3bda4" providerId="ADAL" clId="{6176B76C-D669-4014-9CB1-7B40943A3E35}"/>
    <pc:docChg chg="modSld">
      <pc:chgData name="Bryce Greenberg" userId="35f22195-bc5b-4701-b626-cebff0a3bda4" providerId="ADAL" clId="{6176B76C-D669-4014-9CB1-7B40943A3E35}" dt="2023-03-08T17:42:39.685" v="100" actId="20577"/>
      <pc:docMkLst>
        <pc:docMk/>
      </pc:docMkLst>
      <pc:sldChg chg="modSp mod">
        <pc:chgData name="Bryce Greenberg" userId="35f22195-bc5b-4701-b626-cebff0a3bda4" providerId="ADAL" clId="{6176B76C-D669-4014-9CB1-7B40943A3E35}" dt="2023-03-08T17:42:39.685" v="100" actId="20577"/>
        <pc:sldMkLst>
          <pc:docMk/>
          <pc:sldMk cId="2196198870" sldId="303"/>
        </pc:sldMkLst>
        <pc:spChg chg="mod">
          <ac:chgData name="Bryce Greenberg" userId="35f22195-bc5b-4701-b626-cebff0a3bda4" providerId="ADAL" clId="{6176B76C-D669-4014-9CB1-7B40943A3E35}" dt="2023-03-08T17:42:39.685" v="100" actId="20577"/>
          <ac:spMkLst>
            <pc:docMk/>
            <pc:sldMk cId="2196198870" sldId="303"/>
            <ac:spMk id="12" creationId="{E4A50F20-B9CD-BC5F-CB5F-C35E4866BD7B}"/>
          </ac:spMkLst>
        </pc:spChg>
        <pc:picChg chg="mod">
          <ac:chgData name="Bryce Greenberg" userId="35f22195-bc5b-4701-b626-cebff0a3bda4" providerId="ADAL" clId="{6176B76C-D669-4014-9CB1-7B40943A3E35}" dt="2023-03-08T17:42:28.049" v="1" actId="1076"/>
          <ac:picMkLst>
            <pc:docMk/>
            <pc:sldMk cId="2196198870" sldId="303"/>
            <ac:picMk id="3" creationId="{013B1433-4294-18BC-B0B2-BC2A1EA82EC3}"/>
          </ac:picMkLst>
        </pc:picChg>
        <pc:picChg chg="mod">
          <ac:chgData name="Bryce Greenberg" userId="35f22195-bc5b-4701-b626-cebff0a3bda4" providerId="ADAL" clId="{6176B76C-D669-4014-9CB1-7B40943A3E35}" dt="2023-03-08T17:42:24.317" v="0" actId="1076"/>
          <ac:picMkLst>
            <pc:docMk/>
            <pc:sldMk cId="2196198870" sldId="303"/>
            <ac:picMk id="4" creationId="{04CC45D0-55DC-4139-27DE-7DC41CD1C963}"/>
          </ac:picMkLst>
        </pc:picChg>
      </pc:sldChg>
    </pc:docChg>
  </pc:docChgLst>
  <pc:docChgLst>
    <pc:chgData name="Wyatt Michael Watson" userId="S::wmw47@nau.edu::7d4ebdf7-9904-4cc3-927d-221c9f471ec8" providerId="AD" clId="Web-{A16717E9-8BB7-4F7F-9794-6A3367C3E99E}"/>
    <pc:docChg chg="modSld">
      <pc:chgData name="Wyatt Michael Watson" userId="S::wmw47@nau.edu::7d4ebdf7-9904-4cc3-927d-221c9f471ec8" providerId="AD" clId="Web-{A16717E9-8BB7-4F7F-9794-6A3367C3E99E}" dt="2022-11-08T17:33:26.149" v="0" actId="1076"/>
      <pc:docMkLst>
        <pc:docMk/>
      </pc:docMkLst>
      <pc:sldChg chg="modSp">
        <pc:chgData name="Wyatt Michael Watson" userId="S::wmw47@nau.edu::7d4ebdf7-9904-4cc3-927d-221c9f471ec8" providerId="AD" clId="Web-{A16717E9-8BB7-4F7F-9794-6A3367C3E99E}" dt="2022-11-08T17:33:26.149" v="0" actId="1076"/>
        <pc:sldMkLst>
          <pc:docMk/>
          <pc:sldMk cId="805852874" sldId="295"/>
        </pc:sldMkLst>
        <pc:spChg chg="mod">
          <ac:chgData name="Wyatt Michael Watson" userId="S::wmw47@nau.edu::7d4ebdf7-9904-4cc3-927d-221c9f471ec8" providerId="AD" clId="Web-{A16717E9-8BB7-4F7F-9794-6A3367C3E99E}" dt="2022-11-08T17:33:26.149" v="0" actId="1076"/>
          <ac:spMkLst>
            <pc:docMk/>
            <pc:sldMk cId="805852874" sldId="295"/>
            <ac:spMk id="6" creationId="{CCDF186C-CFEF-68AD-85F8-039FEEBFB091}"/>
          </ac:spMkLst>
        </pc:spChg>
      </pc:sldChg>
    </pc:docChg>
  </pc:docChgLst>
  <pc:docChgLst>
    <pc:chgData name="David Lincoln Brooks" userId="59191960-2c71-47cf-987f-19acef8a059e" providerId="ADAL" clId="{4DA6411B-C8CA-3F4E-9FB4-E02DCBED9402}"/>
    <pc:docChg chg="undo custSel addSld modSld">
      <pc:chgData name="David Lincoln Brooks" userId="59191960-2c71-47cf-987f-19acef8a059e" providerId="ADAL" clId="{4DA6411B-C8CA-3F4E-9FB4-E02DCBED9402}" dt="2023-04-13T21:28:58.830" v="1569" actId="1076"/>
      <pc:docMkLst>
        <pc:docMk/>
      </pc:docMkLst>
      <pc:sldChg chg="modSp mod">
        <pc:chgData name="David Lincoln Brooks" userId="59191960-2c71-47cf-987f-19acef8a059e" providerId="ADAL" clId="{4DA6411B-C8CA-3F4E-9FB4-E02DCBED9402}" dt="2023-04-12T21:28:46.785" v="48" actId="255"/>
        <pc:sldMkLst>
          <pc:docMk/>
          <pc:sldMk cId="1515931138" sldId="321"/>
        </pc:sldMkLst>
        <pc:graphicFrameChg chg="mod modGraphic">
          <ac:chgData name="David Lincoln Brooks" userId="59191960-2c71-47cf-987f-19acef8a059e" providerId="ADAL" clId="{4DA6411B-C8CA-3F4E-9FB4-E02DCBED9402}" dt="2023-04-12T21:28:46.785" v="48" actId="255"/>
          <ac:graphicFrameMkLst>
            <pc:docMk/>
            <pc:sldMk cId="1515931138" sldId="321"/>
            <ac:graphicFrameMk id="5" creationId="{C3F3374D-C74E-5998-6756-21741BCDC961}"/>
          </ac:graphicFrameMkLst>
        </pc:graphicFrameChg>
        <pc:graphicFrameChg chg="mod modGraphic">
          <ac:chgData name="David Lincoln Brooks" userId="59191960-2c71-47cf-987f-19acef8a059e" providerId="ADAL" clId="{4DA6411B-C8CA-3F4E-9FB4-E02DCBED9402}" dt="2023-04-12T21:27:54.477" v="28" actId="255"/>
          <ac:graphicFrameMkLst>
            <pc:docMk/>
            <pc:sldMk cId="1515931138" sldId="321"/>
            <ac:graphicFrameMk id="7" creationId="{55FDB7A2-D66E-7123-D334-71217A1315C4}"/>
          </ac:graphicFrameMkLst>
        </pc:graphicFrameChg>
      </pc:sldChg>
      <pc:sldChg chg="modSp mod">
        <pc:chgData name="David Lincoln Brooks" userId="59191960-2c71-47cf-987f-19acef8a059e" providerId="ADAL" clId="{4DA6411B-C8CA-3F4E-9FB4-E02DCBED9402}" dt="2023-04-13T21:28:58.830" v="1569" actId="1076"/>
        <pc:sldMkLst>
          <pc:docMk/>
          <pc:sldMk cId="3764455459" sldId="322"/>
        </pc:sldMkLst>
        <pc:picChg chg="mod">
          <ac:chgData name="David Lincoln Brooks" userId="59191960-2c71-47cf-987f-19acef8a059e" providerId="ADAL" clId="{4DA6411B-C8CA-3F4E-9FB4-E02DCBED9402}" dt="2023-04-13T21:28:58.830" v="1569" actId="1076"/>
          <ac:picMkLst>
            <pc:docMk/>
            <pc:sldMk cId="3764455459" sldId="322"/>
            <ac:picMk id="6" creationId="{9C105DE2-385A-CF30-D542-0873DED740F3}"/>
          </ac:picMkLst>
        </pc:picChg>
      </pc:sldChg>
      <pc:sldChg chg="modSp mod">
        <pc:chgData name="David Lincoln Brooks" userId="59191960-2c71-47cf-987f-19acef8a059e" providerId="ADAL" clId="{4DA6411B-C8CA-3F4E-9FB4-E02DCBED9402}" dt="2023-04-12T21:33:13.243" v="142" actId="20577"/>
        <pc:sldMkLst>
          <pc:docMk/>
          <pc:sldMk cId="2275651914" sldId="324"/>
        </pc:sldMkLst>
        <pc:spChg chg="mod">
          <ac:chgData name="David Lincoln Brooks" userId="59191960-2c71-47cf-987f-19acef8a059e" providerId="ADAL" clId="{4DA6411B-C8CA-3F4E-9FB4-E02DCBED9402}" dt="2023-04-12T21:33:13.243" v="142" actId="20577"/>
          <ac:spMkLst>
            <pc:docMk/>
            <pc:sldMk cId="2275651914" sldId="324"/>
            <ac:spMk id="3" creationId="{A0B2F74C-BACD-332B-B793-F2B4A03C14D8}"/>
          </ac:spMkLst>
        </pc:spChg>
      </pc:sldChg>
      <pc:sldChg chg="addSp delSp modSp new mod">
        <pc:chgData name="David Lincoln Brooks" userId="59191960-2c71-47cf-987f-19acef8a059e" providerId="ADAL" clId="{4DA6411B-C8CA-3F4E-9FB4-E02DCBED9402}" dt="2023-04-12T21:51:31.638" v="1338" actId="20577"/>
        <pc:sldMkLst>
          <pc:docMk/>
          <pc:sldMk cId="310465757" sldId="326"/>
        </pc:sldMkLst>
        <pc:spChg chg="mod">
          <ac:chgData name="David Lincoln Brooks" userId="59191960-2c71-47cf-987f-19acef8a059e" providerId="ADAL" clId="{4DA6411B-C8CA-3F4E-9FB4-E02DCBED9402}" dt="2023-04-12T21:47:46.034" v="1042" actId="1076"/>
          <ac:spMkLst>
            <pc:docMk/>
            <pc:sldMk cId="310465757" sldId="326"/>
            <ac:spMk id="2" creationId="{C3FA74F4-AB06-4EE0-B9B7-1F450A613BE9}"/>
          </ac:spMkLst>
        </pc:spChg>
        <pc:spChg chg="add del mod">
          <ac:chgData name="David Lincoln Brooks" userId="59191960-2c71-47cf-987f-19acef8a059e" providerId="ADAL" clId="{4DA6411B-C8CA-3F4E-9FB4-E02DCBED9402}" dt="2023-04-12T21:43:44.446" v="677" actId="478"/>
          <ac:spMkLst>
            <pc:docMk/>
            <pc:sldMk cId="310465757" sldId="326"/>
            <ac:spMk id="3" creationId="{ED835D3E-B17F-A285-E4D6-59A85E6C1903}"/>
          </ac:spMkLst>
        </pc:spChg>
        <pc:spChg chg="add del">
          <ac:chgData name="David Lincoln Brooks" userId="59191960-2c71-47cf-987f-19acef8a059e" providerId="ADAL" clId="{4DA6411B-C8CA-3F4E-9FB4-E02DCBED9402}" dt="2023-04-12T21:31:33.717" v="92" actId="478"/>
          <ac:spMkLst>
            <pc:docMk/>
            <pc:sldMk cId="310465757" sldId="326"/>
            <ac:spMk id="5" creationId="{1B78E848-F048-3F5A-32E6-EE573B391688}"/>
          </ac:spMkLst>
        </pc:spChg>
        <pc:spChg chg="add del">
          <ac:chgData name="David Lincoln Brooks" userId="59191960-2c71-47cf-987f-19acef8a059e" providerId="ADAL" clId="{4DA6411B-C8CA-3F4E-9FB4-E02DCBED9402}" dt="2023-04-12T21:31:44.273" v="94" actId="478"/>
          <ac:spMkLst>
            <pc:docMk/>
            <pc:sldMk cId="310465757" sldId="326"/>
            <ac:spMk id="7" creationId="{D9392755-F2C5-3C78-DA89-97F9C97F9730}"/>
          </ac:spMkLst>
        </pc:spChg>
        <pc:spChg chg="add mod">
          <ac:chgData name="David Lincoln Brooks" userId="59191960-2c71-47cf-987f-19acef8a059e" providerId="ADAL" clId="{4DA6411B-C8CA-3F4E-9FB4-E02DCBED9402}" dt="2023-04-12T21:34:40.572" v="153" actId="1076"/>
          <ac:spMkLst>
            <pc:docMk/>
            <pc:sldMk cId="310465757" sldId="326"/>
            <ac:spMk id="9" creationId="{8C505982-B9E9-B0D2-9156-B6A745E04F2C}"/>
          </ac:spMkLst>
        </pc:spChg>
        <pc:spChg chg="add mod">
          <ac:chgData name="David Lincoln Brooks" userId="59191960-2c71-47cf-987f-19acef8a059e" providerId="ADAL" clId="{4DA6411B-C8CA-3F4E-9FB4-E02DCBED9402}" dt="2023-04-12T21:34:28.378" v="151" actId="20577"/>
          <ac:spMkLst>
            <pc:docMk/>
            <pc:sldMk cId="310465757" sldId="326"/>
            <ac:spMk id="10" creationId="{1DD92753-E5CE-6059-5C0E-9FA4286FC822}"/>
          </ac:spMkLst>
        </pc:spChg>
        <pc:spChg chg="add mod">
          <ac:chgData name="David Lincoln Brooks" userId="59191960-2c71-47cf-987f-19acef8a059e" providerId="ADAL" clId="{4DA6411B-C8CA-3F4E-9FB4-E02DCBED9402}" dt="2023-04-12T21:36:56.673" v="164"/>
          <ac:spMkLst>
            <pc:docMk/>
            <pc:sldMk cId="310465757" sldId="326"/>
            <ac:spMk id="15" creationId="{D36B83AF-15F8-E4A6-6642-9D8E0B420E85}"/>
          </ac:spMkLst>
        </pc:spChg>
        <pc:spChg chg="add mod">
          <ac:chgData name="David Lincoln Brooks" userId="59191960-2c71-47cf-987f-19acef8a059e" providerId="ADAL" clId="{4DA6411B-C8CA-3F4E-9FB4-E02DCBED9402}" dt="2023-04-12T21:36:56.673" v="164"/>
          <ac:spMkLst>
            <pc:docMk/>
            <pc:sldMk cId="310465757" sldId="326"/>
            <ac:spMk id="16" creationId="{8B5458FF-F67A-7764-CA50-7957FC69724E}"/>
          </ac:spMkLst>
        </pc:spChg>
        <pc:spChg chg="add mod">
          <ac:chgData name="David Lincoln Brooks" userId="59191960-2c71-47cf-987f-19acef8a059e" providerId="ADAL" clId="{4DA6411B-C8CA-3F4E-9FB4-E02DCBED9402}" dt="2023-04-12T21:37:02.582" v="166"/>
          <ac:spMkLst>
            <pc:docMk/>
            <pc:sldMk cId="310465757" sldId="326"/>
            <ac:spMk id="18" creationId="{F34E80EB-FC5F-6977-9235-9F4DA8C0F5FE}"/>
          </ac:spMkLst>
        </pc:spChg>
        <pc:spChg chg="add mod">
          <ac:chgData name="David Lincoln Brooks" userId="59191960-2c71-47cf-987f-19acef8a059e" providerId="ADAL" clId="{4DA6411B-C8CA-3F4E-9FB4-E02DCBED9402}" dt="2023-04-12T21:37:02.582" v="166"/>
          <ac:spMkLst>
            <pc:docMk/>
            <pc:sldMk cId="310465757" sldId="326"/>
            <ac:spMk id="19" creationId="{2EE21E3B-E7C4-1630-3633-9952A7E21E5E}"/>
          </ac:spMkLst>
        </pc:spChg>
        <pc:spChg chg="add mod">
          <ac:chgData name="David Lincoln Brooks" userId="59191960-2c71-47cf-987f-19acef8a059e" providerId="ADAL" clId="{4DA6411B-C8CA-3F4E-9FB4-E02DCBED9402}" dt="2023-04-12T21:43:23.107" v="659" actId="20577"/>
          <ac:spMkLst>
            <pc:docMk/>
            <pc:sldMk cId="310465757" sldId="326"/>
            <ac:spMk id="23" creationId="{D5538FA2-BA0B-55B5-56D5-BE83FD98D5F2}"/>
          </ac:spMkLst>
        </pc:spChg>
        <pc:grpChg chg="add del mod">
          <ac:chgData name="David Lincoln Brooks" userId="59191960-2c71-47cf-987f-19acef8a059e" providerId="ADAL" clId="{4DA6411B-C8CA-3F4E-9FB4-E02DCBED9402}" dt="2023-04-12T21:35:11.423" v="154" actId="478"/>
          <ac:grpSpMkLst>
            <pc:docMk/>
            <pc:sldMk cId="310465757" sldId="326"/>
            <ac:grpSpMk id="8" creationId="{69F15EDA-125A-8351-B8D5-A031FC98EDC7}"/>
          </ac:grpSpMkLst>
        </pc:grpChg>
        <pc:grpChg chg="add del mod">
          <ac:chgData name="David Lincoln Brooks" userId="59191960-2c71-47cf-987f-19acef8a059e" providerId="ADAL" clId="{4DA6411B-C8CA-3F4E-9FB4-E02DCBED9402}" dt="2023-04-12T21:37:23.779" v="171" actId="478"/>
          <ac:grpSpMkLst>
            <pc:docMk/>
            <pc:sldMk cId="310465757" sldId="326"/>
            <ac:grpSpMk id="14" creationId="{080B64BD-C311-91C5-7512-7F26671DC7A9}"/>
          </ac:grpSpMkLst>
        </pc:grpChg>
        <pc:grpChg chg="add del mod">
          <ac:chgData name="David Lincoln Brooks" userId="59191960-2c71-47cf-987f-19acef8a059e" providerId="ADAL" clId="{4DA6411B-C8CA-3F4E-9FB4-E02DCBED9402}" dt="2023-04-12T21:37:25.194" v="172" actId="478"/>
          <ac:grpSpMkLst>
            <pc:docMk/>
            <pc:sldMk cId="310465757" sldId="326"/>
            <ac:grpSpMk id="17" creationId="{BD32D3F1-517D-1DFB-BDA4-CF824618620B}"/>
          </ac:grpSpMkLst>
        </pc:grpChg>
        <pc:graphicFrameChg chg="add del mod">
          <ac:chgData name="David Lincoln Brooks" userId="59191960-2c71-47cf-987f-19acef8a059e" providerId="ADAL" clId="{4DA6411B-C8CA-3F4E-9FB4-E02DCBED9402}" dt="2023-04-12T21:35:30.970" v="158" actId="12084"/>
          <ac:graphicFrameMkLst>
            <pc:docMk/>
            <pc:sldMk cId="310465757" sldId="326"/>
            <ac:graphicFrameMk id="11" creationId="{36C4CADD-09BB-7C91-E087-4FA9430AC167}"/>
          </ac:graphicFrameMkLst>
        </pc:graphicFrameChg>
        <pc:graphicFrameChg chg="add del mod">
          <ac:chgData name="David Lincoln Brooks" userId="59191960-2c71-47cf-987f-19acef8a059e" providerId="ADAL" clId="{4DA6411B-C8CA-3F4E-9FB4-E02DCBED9402}" dt="2023-04-12T21:36:07.478" v="160" actId="12084"/>
          <ac:graphicFrameMkLst>
            <pc:docMk/>
            <pc:sldMk cId="310465757" sldId="326"/>
            <ac:graphicFrameMk id="12" creationId="{E7DDF18A-BCC3-A2C7-DC4D-306ECE461F42}"/>
          </ac:graphicFrameMkLst>
        </pc:graphicFrameChg>
        <pc:graphicFrameChg chg="add del mod">
          <ac:chgData name="David Lincoln Brooks" userId="59191960-2c71-47cf-987f-19acef8a059e" providerId="ADAL" clId="{4DA6411B-C8CA-3F4E-9FB4-E02DCBED9402}" dt="2023-04-12T21:36:48.972" v="163" actId="12084"/>
          <ac:graphicFrameMkLst>
            <pc:docMk/>
            <pc:sldMk cId="310465757" sldId="326"/>
            <ac:graphicFrameMk id="13" creationId="{818F4397-8ED2-C5AA-8006-4E6806E79686}"/>
          </ac:graphicFrameMkLst>
        </pc:graphicFrameChg>
        <pc:graphicFrameChg chg="add del modGraphic">
          <ac:chgData name="David Lincoln Brooks" userId="59191960-2c71-47cf-987f-19acef8a059e" providerId="ADAL" clId="{4DA6411B-C8CA-3F4E-9FB4-E02DCBED9402}" dt="2023-04-12T21:37:49.886" v="174" actId="1032"/>
          <ac:graphicFrameMkLst>
            <pc:docMk/>
            <pc:sldMk cId="310465757" sldId="326"/>
            <ac:graphicFrameMk id="20" creationId="{47204A4A-A178-1166-ECEB-FC7EBD4FF967}"/>
          </ac:graphicFrameMkLst>
        </pc:graphicFrameChg>
        <pc:graphicFrameChg chg="add mod">
          <ac:chgData name="David Lincoln Brooks" userId="59191960-2c71-47cf-987f-19acef8a059e" providerId="ADAL" clId="{4DA6411B-C8CA-3F4E-9FB4-E02DCBED9402}" dt="2023-04-12T21:51:31.638" v="1338" actId="20577"/>
          <ac:graphicFrameMkLst>
            <pc:docMk/>
            <pc:sldMk cId="310465757" sldId="326"/>
            <ac:graphicFrameMk id="21" creationId="{21F1F937-AD86-D1DA-1575-1FE7CD408CB9}"/>
          </ac:graphicFrameMkLst>
        </pc:graphicFrameChg>
        <pc:graphicFrameChg chg="add del mod">
          <ac:chgData name="David Lincoln Brooks" userId="59191960-2c71-47cf-987f-19acef8a059e" providerId="ADAL" clId="{4DA6411B-C8CA-3F4E-9FB4-E02DCBED9402}" dt="2023-04-12T21:43:05.732" v="629"/>
          <ac:graphicFrameMkLst>
            <pc:docMk/>
            <pc:sldMk cId="310465757" sldId="326"/>
            <ac:graphicFrameMk id="22" creationId="{DE73A45A-D526-7F9F-F771-A8D27DE67923}"/>
          </ac:graphicFrameMkLst>
        </pc:graphicFrameChg>
      </pc:sldChg>
      <pc:sldChg chg="addSp delSp modSp new mod">
        <pc:chgData name="David Lincoln Brooks" userId="59191960-2c71-47cf-987f-19acef8a059e" providerId="ADAL" clId="{4DA6411B-C8CA-3F4E-9FB4-E02DCBED9402}" dt="2023-04-12T21:58:45.529" v="1568" actId="1076"/>
        <pc:sldMkLst>
          <pc:docMk/>
          <pc:sldMk cId="3550336443" sldId="327"/>
        </pc:sldMkLst>
        <pc:spChg chg="mod">
          <ac:chgData name="David Lincoln Brooks" userId="59191960-2c71-47cf-987f-19acef8a059e" providerId="ADAL" clId="{4DA6411B-C8CA-3F4E-9FB4-E02DCBED9402}" dt="2023-04-12T21:49:33.471" v="1044" actId="1076"/>
          <ac:spMkLst>
            <pc:docMk/>
            <pc:sldMk cId="3550336443" sldId="327"/>
            <ac:spMk id="2" creationId="{CCE28369-AAB8-930A-C2F9-0244112E12BE}"/>
          </ac:spMkLst>
        </pc:spChg>
        <pc:spChg chg="del">
          <ac:chgData name="David Lincoln Brooks" userId="59191960-2c71-47cf-987f-19acef8a059e" providerId="ADAL" clId="{4DA6411B-C8CA-3F4E-9FB4-E02DCBED9402}" dt="2023-04-12T21:53:54.889" v="1555" actId="478"/>
          <ac:spMkLst>
            <pc:docMk/>
            <pc:sldMk cId="3550336443" sldId="327"/>
            <ac:spMk id="3" creationId="{E0C46697-CE40-6636-9552-182380858E8B}"/>
          </ac:spMkLst>
        </pc:spChg>
        <pc:spChg chg="add mod">
          <ac:chgData name="David Lincoln Brooks" userId="59191960-2c71-47cf-987f-19acef8a059e" providerId="ADAL" clId="{4DA6411B-C8CA-3F4E-9FB4-E02DCBED9402}" dt="2023-04-12T21:43:31.746" v="675" actId="20577"/>
          <ac:spMkLst>
            <pc:docMk/>
            <pc:sldMk cId="3550336443" sldId="327"/>
            <ac:spMk id="4" creationId="{8A0F98F1-E3AC-4B2A-F720-9D8C77D64FFD}"/>
          </ac:spMkLst>
        </pc:spChg>
        <pc:graphicFrameChg chg="add mod">
          <ac:chgData name="David Lincoln Brooks" userId="59191960-2c71-47cf-987f-19acef8a059e" providerId="ADAL" clId="{4DA6411B-C8CA-3F4E-9FB4-E02DCBED9402}" dt="2023-04-12T21:56:19.584" v="1560" actId="14100"/>
          <ac:graphicFrameMkLst>
            <pc:docMk/>
            <pc:sldMk cId="3550336443" sldId="327"/>
            <ac:graphicFrameMk id="5" creationId="{3BFD1CDE-3663-D51A-74D2-7F201B47AD2F}"/>
          </ac:graphicFrameMkLst>
        </pc:graphicFrameChg>
        <pc:picChg chg="add mod">
          <ac:chgData name="David Lincoln Brooks" userId="59191960-2c71-47cf-987f-19acef8a059e" providerId="ADAL" clId="{4DA6411B-C8CA-3F4E-9FB4-E02DCBED9402}" dt="2023-04-12T21:58:45.529" v="1568" actId="1076"/>
          <ac:picMkLst>
            <pc:docMk/>
            <pc:sldMk cId="3550336443" sldId="327"/>
            <ac:picMk id="7" creationId="{2CDE2631-A06D-CE2E-7E1E-E72E1DA3A9D2}"/>
          </ac:picMkLst>
        </pc:picChg>
        <pc:picChg chg="add mod">
          <ac:chgData name="David Lincoln Brooks" userId="59191960-2c71-47cf-987f-19acef8a059e" providerId="ADAL" clId="{4DA6411B-C8CA-3F4E-9FB4-E02DCBED9402}" dt="2023-04-12T21:56:24.363" v="1561" actId="1076"/>
          <ac:picMkLst>
            <pc:docMk/>
            <pc:sldMk cId="3550336443" sldId="327"/>
            <ac:picMk id="1026" creationId="{BCCA823D-02F3-256C-1E2A-C3A0C302E97A}"/>
          </ac:picMkLst>
        </pc:picChg>
      </pc:sldChg>
    </pc:docChg>
  </pc:docChgLst>
  <pc:docChgLst>
    <pc:chgData name="Bryce Greenberg" userId="35f22195-bc5b-4701-b626-cebff0a3bda4" providerId="ADAL" clId="{816F9E5A-05BC-47C0-97B8-5FED356ECBDA}"/>
    <pc:docChg chg="undo custSel addSld modSld">
      <pc:chgData name="Bryce Greenberg" userId="35f22195-bc5b-4701-b626-cebff0a3bda4" providerId="ADAL" clId="{816F9E5A-05BC-47C0-97B8-5FED356ECBDA}" dt="2022-09-18T23:46:22.301" v="5154" actId="255"/>
      <pc:docMkLst>
        <pc:docMk/>
      </pc:docMkLst>
      <pc:sldChg chg="addSp delSp modSp mod setBg modClrScheme chgLayout modNotesTx">
        <pc:chgData name="Bryce Greenberg" userId="35f22195-bc5b-4701-b626-cebff0a3bda4" providerId="ADAL" clId="{816F9E5A-05BC-47C0-97B8-5FED356ECBDA}" dt="2022-09-18T23:46:22.301" v="5154" actId="255"/>
        <pc:sldMkLst>
          <pc:docMk/>
          <pc:sldMk cId="1568379122" sldId="259"/>
        </pc:sldMkLst>
        <pc:spChg chg="mod ord">
          <ac:chgData name="Bryce Greenberg" userId="35f22195-bc5b-4701-b626-cebff0a3bda4" providerId="ADAL" clId="{816F9E5A-05BC-47C0-97B8-5FED356ECBDA}" dt="2022-09-18T22:30:43.159" v="4090" actId="26606"/>
          <ac:spMkLst>
            <pc:docMk/>
            <pc:sldMk cId="1568379122" sldId="259"/>
            <ac:spMk id="2" creationId="{F2E6297D-B616-387F-B4DD-C1F9E29FF73A}"/>
          </ac:spMkLst>
        </pc:spChg>
        <pc:spChg chg="add del mod ord">
          <ac:chgData name="Bryce Greenberg" userId="35f22195-bc5b-4701-b626-cebff0a3bda4" providerId="ADAL" clId="{816F9E5A-05BC-47C0-97B8-5FED356ECBDA}" dt="2022-09-18T22:30:43.182" v="4091" actId="26606"/>
          <ac:spMkLst>
            <pc:docMk/>
            <pc:sldMk cId="1568379122" sldId="259"/>
            <ac:spMk id="3" creationId="{9D368F60-C491-D8A0-47BA-8841250E11F6}"/>
          </ac:spMkLst>
        </pc:spChg>
        <pc:spChg chg="add del mod ord">
          <ac:chgData name="Bryce Greenberg" userId="35f22195-bc5b-4701-b626-cebff0a3bda4" providerId="ADAL" clId="{816F9E5A-05BC-47C0-97B8-5FED356ECBDA}" dt="2022-09-18T22:02:13.925" v="2404" actId="700"/>
          <ac:spMkLst>
            <pc:docMk/>
            <pc:sldMk cId="1568379122" sldId="259"/>
            <ac:spMk id="4" creationId="{E8C583D9-DAF5-4558-9D7E-70D5DE625555}"/>
          </ac:spMkLst>
        </pc:spChg>
        <pc:spChg chg="add del mod ord">
          <ac:chgData name="Bryce Greenberg" userId="35f22195-bc5b-4701-b626-cebff0a3bda4" providerId="ADAL" clId="{816F9E5A-05BC-47C0-97B8-5FED356ECBDA}" dt="2022-09-18T22:02:13.925" v="2404" actId="700"/>
          <ac:spMkLst>
            <pc:docMk/>
            <pc:sldMk cId="1568379122" sldId="259"/>
            <ac:spMk id="5" creationId="{D0E4EB49-1C35-91AD-278F-10A7E51D795A}"/>
          </ac:spMkLst>
        </pc:spChg>
        <pc:spChg chg="add del mod ord">
          <ac:chgData name="Bryce Greenberg" userId="35f22195-bc5b-4701-b626-cebff0a3bda4" providerId="ADAL" clId="{816F9E5A-05BC-47C0-97B8-5FED356ECBDA}" dt="2022-09-18T22:02:13.925" v="2404" actId="700"/>
          <ac:spMkLst>
            <pc:docMk/>
            <pc:sldMk cId="1568379122" sldId="259"/>
            <ac:spMk id="6" creationId="{5009A688-D3B9-3B65-5E02-19F314AB3182}"/>
          </ac:spMkLst>
        </pc:spChg>
        <pc:spChg chg="add del">
          <ac:chgData name="Bryce Greenberg" userId="35f22195-bc5b-4701-b626-cebff0a3bda4" providerId="ADAL" clId="{816F9E5A-05BC-47C0-97B8-5FED356ECBDA}" dt="2022-09-18T22:30:16.705" v="4080" actId="26606"/>
          <ac:spMkLst>
            <pc:docMk/>
            <pc:sldMk cId="1568379122" sldId="259"/>
            <ac:spMk id="8" creationId="{60DB02BD-FF61-4042-BC21-4EFF543EC0C3}"/>
          </ac:spMkLst>
        </pc:spChg>
        <pc:spChg chg="add del">
          <ac:chgData name="Bryce Greenberg" userId="35f22195-bc5b-4701-b626-cebff0a3bda4" providerId="ADAL" clId="{816F9E5A-05BC-47C0-97B8-5FED356ECBDA}" dt="2022-09-18T22:04:51.495" v="2408" actId="26606"/>
          <ac:spMkLst>
            <pc:docMk/>
            <pc:sldMk cId="1568379122" sldId="259"/>
            <ac:spMk id="9" creationId="{6B0479F5-59EA-43F3-BAFC-2606376EB662}"/>
          </ac:spMkLst>
        </pc:spChg>
        <pc:spChg chg="add del">
          <ac:chgData name="Bryce Greenberg" userId="35f22195-bc5b-4701-b626-cebff0a3bda4" providerId="ADAL" clId="{816F9E5A-05BC-47C0-97B8-5FED356ECBDA}" dt="2022-09-18T22:30:16.705" v="4080" actId="26606"/>
          <ac:spMkLst>
            <pc:docMk/>
            <pc:sldMk cId="1568379122" sldId="259"/>
            <ac:spMk id="10" creationId="{5811A85E-38EA-465A-84F9-6230CF743E76}"/>
          </ac:spMkLst>
        </pc:spChg>
        <pc:spChg chg="add del">
          <ac:chgData name="Bryce Greenberg" userId="35f22195-bc5b-4701-b626-cebff0a3bda4" providerId="ADAL" clId="{816F9E5A-05BC-47C0-97B8-5FED356ECBDA}" dt="2022-09-18T22:05:01.082" v="2410" actId="26606"/>
          <ac:spMkLst>
            <pc:docMk/>
            <pc:sldMk cId="1568379122" sldId="259"/>
            <ac:spMk id="11" creationId="{5811A85E-38EA-465A-84F9-6230CF743E76}"/>
          </ac:spMkLst>
        </pc:spChg>
        <pc:spChg chg="add del">
          <ac:chgData name="Bryce Greenberg" userId="35f22195-bc5b-4701-b626-cebff0a3bda4" providerId="ADAL" clId="{816F9E5A-05BC-47C0-97B8-5FED356ECBDA}" dt="2022-09-18T22:05:01.082" v="2410" actId="26606"/>
          <ac:spMkLst>
            <pc:docMk/>
            <pc:sldMk cId="1568379122" sldId="259"/>
            <ac:spMk id="12" creationId="{60DB02BD-FF61-4042-BC21-4EFF543EC0C3}"/>
          </ac:spMkLst>
        </pc:spChg>
        <pc:spChg chg="add del">
          <ac:chgData name="Bryce Greenberg" userId="35f22195-bc5b-4701-b626-cebff0a3bda4" providerId="ADAL" clId="{816F9E5A-05BC-47C0-97B8-5FED356ECBDA}" dt="2022-09-18T22:05:01.082" v="2410" actId="26606"/>
          <ac:spMkLst>
            <pc:docMk/>
            <pc:sldMk cId="1568379122" sldId="259"/>
            <ac:spMk id="13" creationId="{866290A3-7E80-441D-AA1E-5263326B1657}"/>
          </ac:spMkLst>
        </pc:spChg>
        <pc:spChg chg="add del">
          <ac:chgData name="Bryce Greenberg" userId="35f22195-bc5b-4701-b626-cebff0a3bda4" providerId="ADAL" clId="{816F9E5A-05BC-47C0-97B8-5FED356ECBDA}" dt="2022-09-18T22:30:16.705" v="4080" actId="26606"/>
          <ac:spMkLst>
            <pc:docMk/>
            <pc:sldMk cId="1568379122" sldId="259"/>
            <ac:spMk id="15" creationId="{866290A3-7E80-441D-AA1E-5263326B1657}"/>
          </ac:spMkLst>
        </pc:spChg>
        <pc:spChg chg="add del">
          <ac:chgData name="Bryce Greenberg" userId="35f22195-bc5b-4701-b626-cebff0a3bda4" providerId="ADAL" clId="{816F9E5A-05BC-47C0-97B8-5FED356ECBDA}" dt="2022-09-18T22:30:19.267" v="4082" actId="26606"/>
          <ac:spMkLst>
            <pc:docMk/>
            <pc:sldMk cId="1568379122" sldId="259"/>
            <ac:spMk id="19" creationId="{60DB02BD-FF61-4042-BC21-4EFF543EC0C3}"/>
          </ac:spMkLst>
        </pc:spChg>
        <pc:spChg chg="add del">
          <ac:chgData name="Bryce Greenberg" userId="35f22195-bc5b-4701-b626-cebff0a3bda4" providerId="ADAL" clId="{816F9E5A-05BC-47C0-97B8-5FED356ECBDA}" dt="2022-09-18T22:30:19.267" v="4082" actId="26606"/>
          <ac:spMkLst>
            <pc:docMk/>
            <pc:sldMk cId="1568379122" sldId="259"/>
            <ac:spMk id="20" creationId="{5811A85E-38EA-465A-84F9-6230CF743E76}"/>
          </ac:spMkLst>
        </pc:spChg>
        <pc:spChg chg="add del">
          <ac:chgData name="Bryce Greenberg" userId="35f22195-bc5b-4701-b626-cebff0a3bda4" providerId="ADAL" clId="{816F9E5A-05BC-47C0-97B8-5FED356ECBDA}" dt="2022-09-18T22:30:19.267" v="4082" actId="26606"/>
          <ac:spMkLst>
            <pc:docMk/>
            <pc:sldMk cId="1568379122" sldId="259"/>
            <ac:spMk id="21" creationId="{866290A3-7E80-441D-AA1E-5263326B1657}"/>
          </ac:spMkLst>
        </pc:spChg>
        <pc:spChg chg="add del">
          <ac:chgData name="Bryce Greenberg" userId="35f22195-bc5b-4701-b626-cebff0a3bda4" providerId="ADAL" clId="{816F9E5A-05BC-47C0-97B8-5FED356ECBDA}" dt="2022-09-18T22:30:22.502" v="4084" actId="26606"/>
          <ac:spMkLst>
            <pc:docMk/>
            <pc:sldMk cId="1568379122" sldId="259"/>
            <ac:spMk id="24" creationId="{6B0479F5-59EA-43F3-BAFC-2606376EB662}"/>
          </ac:spMkLst>
        </pc:spChg>
        <pc:spChg chg="add del">
          <ac:chgData name="Bryce Greenberg" userId="35f22195-bc5b-4701-b626-cebff0a3bda4" providerId="ADAL" clId="{816F9E5A-05BC-47C0-97B8-5FED356ECBDA}" dt="2022-09-18T22:30:28.111" v="4086" actId="26606"/>
          <ac:spMkLst>
            <pc:docMk/>
            <pc:sldMk cId="1568379122" sldId="259"/>
            <ac:spMk id="27" creationId="{6B0479F5-59EA-43F3-BAFC-2606376EB662}"/>
          </ac:spMkLst>
        </pc:spChg>
        <pc:spChg chg="add del">
          <ac:chgData name="Bryce Greenberg" userId="35f22195-bc5b-4701-b626-cebff0a3bda4" providerId="ADAL" clId="{816F9E5A-05BC-47C0-97B8-5FED356ECBDA}" dt="2022-09-18T22:30:29.645" v="4088" actId="26606"/>
          <ac:spMkLst>
            <pc:docMk/>
            <pc:sldMk cId="1568379122" sldId="259"/>
            <ac:spMk id="30" creationId="{B95B9BA8-1D69-4796-85F5-B6D0BD52354B}"/>
          </ac:spMkLst>
        </pc:spChg>
        <pc:spChg chg="add del">
          <ac:chgData name="Bryce Greenberg" userId="35f22195-bc5b-4701-b626-cebff0a3bda4" providerId="ADAL" clId="{816F9E5A-05BC-47C0-97B8-5FED356ECBDA}" dt="2022-09-18T22:30:29.645" v="4088" actId="26606"/>
          <ac:spMkLst>
            <pc:docMk/>
            <pc:sldMk cId="1568379122" sldId="259"/>
            <ac:spMk id="31" creationId="{A9FEAAE4-608F-4DE6-97B4-51573869A30B}"/>
          </ac:spMkLst>
        </pc:spChg>
        <pc:spChg chg="add del">
          <ac:chgData name="Bryce Greenberg" userId="35f22195-bc5b-4701-b626-cebff0a3bda4" providerId="ADAL" clId="{816F9E5A-05BC-47C0-97B8-5FED356ECBDA}" dt="2022-09-18T22:30:29.645" v="4088" actId="26606"/>
          <ac:spMkLst>
            <pc:docMk/>
            <pc:sldMk cId="1568379122" sldId="259"/>
            <ac:spMk id="35" creationId="{9D368F60-C491-D8A0-47BA-8841250E11F6}"/>
          </ac:spMkLst>
        </pc:spChg>
        <pc:spChg chg="add del">
          <ac:chgData name="Bryce Greenberg" userId="35f22195-bc5b-4701-b626-cebff0a3bda4" providerId="ADAL" clId="{816F9E5A-05BC-47C0-97B8-5FED356ECBDA}" dt="2022-09-18T22:30:43.159" v="4090" actId="26606"/>
          <ac:spMkLst>
            <pc:docMk/>
            <pc:sldMk cId="1568379122" sldId="259"/>
            <ac:spMk id="37" creationId="{60DB02BD-FF61-4042-BC21-4EFF543EC0C3}"/>
          </ac:spMkLst>
        </pc:spChg>
        <pc:spChg chg="add del">
          <ac:chgData name="Bryce Greenberg" userId="35f22195-bc5b-4701-b626-cebff0a3bda4" providerId="ADAL" clId="{816F9E5A-05BC-47C0-97B8-5FED356ECBDA}" dt="2022-09-18T22:30:43.159" v="4090" actId="26606"/>
          <ac:spMkLst>
            <pc:docMk/>
            <pc:sldMk cId="1568379122" sldId="259"/>
            <ac:spMk id="38" creationId="{5811A85E-38EA-465A-84F9-6230CF743E76}"/>
          </ac:spMkLst>
        </pc:spChg>
        <pc:spChg chg="add del">
          <ac:chgData name="Bryce Greenberg" userId="35f22195-bc5b-4701-b626-cebff0a3bda4" providerId="ADAL" clId="{816F9E5A-05BC-47C0-97B8-5FED356ECBDA}" dt="2022-09-18T22:30:43.159" v="4090" actId="26606"/>
          <ac:spMkLst>
            <pc:docMk/>
            <pc:sldMk cId="1568379122" sldId="259"/>
            <ac:spMk id="39" creationId="{866290A3-7E80-441D-AA1E-5263326B1657}"/>
          </ac:spMkLst>
        </pc:spChg>
        <pc:grpChg chg="add del">
          <ac:chgData name="Bryce Greenberg" userId="35f22195-bc5b-4701-b626-cebff0a3bda4" providerId="ADAL" clId="{816F9E5A-05BC-47C0-97B8-5FED356ECBDA}" dt="2022-09-18T22:30:29.645" v="4088" actId="26606"/>
          <ac:grpSpMkLst>
            <pc:docMk/>
            <pc:sldMk cId="1568379122" sldId="259"/>
            <ac:grpSpMk id="32" creationId="{1C03C1F1-33AC-4C16-AD56-DD6382C36967}"/>
          </ac:grpSpMkLst>
        </pc:grpChg>
        <pc:graphicFrameChg chg="add del">
          <ac:chgData name="Bryce Greenberg" userId="35f22195-bc5b-4701-b626-cebff0a3bda4" providerId="ADAL" clId="{816F9E5A-05BC-47C0-97B8-5FED356ECBDA}" dt="2022-09-18T22:04:51.495" v="2408" actId="26606"/>
          <ac:graphicFrameMkLst>
            <pc:docMk/>
            <pc:sldMk cId="1568379122" sldId="259"/>
            <ac:graphicFrameMk id="7" creationId="{BC7142A7-DD19-E630-46A3-244D934FA08D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05:01.082" v="2410" actId="26606"/>
          <ac:graphicFrameMkLst>
            <pc:docMk/>
            <pc:sldMk cId="1568379122" sldId="259"/>
            <ac:graphicFrameMk id="14" creationId="{DF9B96D2-53C4-39CB-38DC-F75A8150CE58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05:07.291" v="2412" actId="26606"/>
          <ac:graphicFrameMkLst>
            <pc:docMk/>
            <pc:sldMk cId="1568379122" sldId="259"/>
            <ac:graphicFrameMk id="16" creationId="{37DBB319-D18B-FABF-1033-D7C32E8B786E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30:16.705" v="4080" actId="26606"/>
          <ac:graphicFrameMkLst>
            <pc:docMk/>
            <pc:sldMk cId="1568379122" sldId="259"/>
            <ac:graphicFrameMk id="17" creationId="{EBF15283-0018-4E62-BF45-64A49AB2338F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05:20.767" v="2414" actId="26606"/>
          <ac:graphicFrameMkLst>
            <pc:docMk/>
            <pc:sldMk cId="1568379122" sldId="259"/>
            <ac:graphicFrameMk id="18" creationId="{50151170-D0E6-AABF-6B04-0687ABEA425F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30:19.267" v="4082" actId="26606"/>
          <ac:graphicFrameMkLst>
            <pc:docMk/>
            <pc:sldMk cId="1568379122" sldId="259"/>
            <ac:graphicFrameMk id="22" creationId="{66B2289C-CD6A-B08B-FB9B-900F740B89CC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30:22.502" v="4084" actId="26606"/>
          <ac:graphicFrameMkLst>
            <pc:docMk/>
            <pc:sldMk cId="1568379122" sldId="259"/>
            <ac:graphicFrameMk id="25" creationId="{EC98326D-2826-A5C4-44B5-1901281E55DB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30:28.111" v="4086" actId="26606"/>
          <ac:graphicFrameMkLst>
            <pc:docMk/>
            <pc:sldMk cId="1568379122" sldId="259"/>
            <ac:graphicFrameMk id="28" creationId="{4449A1AC-7C6A-C954-BB61-9DF1259B3AC0}"/>
          </ac:graphicFrameMkLst>
        </pc:graphicFrameChg>
        <pc:graphicFrameChg chg="add del">
          <ac:chgData name="Bryce Greenberg" userId="35f22195-bc5b-4701-b626-cebff0a3bda4" providerId="ADAL" clId="{816F9E5A-05BC-47C0-97B8-5FED356ECBDA}" dt="2022-09-18T22:30:43.159" v="4090" actId="26606"/>
          <ac:graphicFrameMkLst>
            <pc:docMk/>
            <pc:sldMk cId="1568379122" sldId="259"/>
            <ac:graphicFrameMk id="40" creationId="{40F0448A-5DAF-DB52-0E72-AD688ABD1FDF}"/>
          </ac:graphicFrameMkLst>
        </pc:graphicFrameChg>
        <pc:graphicFrameChg chg="add mod">
          <ac:chgData name="Bryce Greenberg" userId="35f22195-bc5b-4701-b626-cebff0a3bda4" providerId="ADAL" clId="{816F9E5A-05BC-47C0-97B8-5FED356ECBDA}" dt="2022-09-18T23:46:22.301" v="5154" actId="255"/>
          <ac:graphicFrameMkLst>
            <pc:docMk/>
            <pc:sldMk cId="1568379122" sldId="259"/>
            <ac:graphicFrameMk id="42" creationId="{983139A1-A2BC-4715-1C81-A225F5371D5F}"/>
          </ac:graphicFrameMkLst>
        </pc:graphicFrameChg>
      </pc:sldChg>
      <pc:sldChg chg="modSp new mod chgLayout">
        <pc:chgData name="Bryce Greenberg" userId="35f22195-bc5b-4701-b626-cebff0a3bda4" providerId="ADAL" clId="{816F9E5A-05BC-47C0-97B8-5FED356ECBDA}" dt="2022-09-18T23:09:29.288" v="5153" actId="27636"/>
        <pc:sldMkLst>
          <pc:docMk/>
          <pc:sldMk cId="3302631617" sldId="268"/>
        </pc:sldMkLst>
        <pc:spChg chg="mod ord">
          <ac:chgData name="Bryce Greenberg" userId="35f22195-bc5b-4701-b626-cebff0a3bda4" providerId="ADAL" clId="{816F9E5A-05BC-47C0-97B8-5FED356ECBDA}" dt="2022-09-18T23:09:17.308" v="5145" actId="1076"/>
          <ac:spMkLst>
            <pc:docMk/>
            <pc:sldMk cId="3302631617" sldId="268"/>
            <ac:spMk id="2" creationId="{903B01A4-0432-43FB-1338-348BDAB80D11}"/>
          </ac:spMkLst>
        </pc:spChg>
        <pc:spChg chg="mod ord">
          <ac:chgData name="Bryce Greenberg" userId="35f22195-bc5b-4701-b626-cebff0a3bda4" providerId="ADAL" clId="{816F9E5A-05BC-47C0-97B8-5FED356ECBDA}" dt="2022-09-18T23:09:29.288" v="5153" actId="27636"/>
          <ac:spMkLst>
            <pc:docMk/>
            <pc:sldMk cId="3302631617" sldId="268"/>
            <ac:spMk id="3" creationId="{9FCE2E76-C705-1839-B357-5859F96853EB}"/>
          </ac:spMkLst>
        </pc:spChg>
      </pc:sldChg>
    </pc:docChg>
  </pc:docChgLst>
  <pc:docChgLst>
    <pc:chgData name="Joshua Connor Hattaway" userId="S::jch467@nau.edu::cd8dd509-694e-450d-b3b9-fcbb32b42d5c" providerId="AD" clId="Web-{E55DA082-1A95-B1DB-FBAF-3A3941DB5C9A}"/>
    <pc:docChg chg="modSld sldOrd">
      <pc:chgData name="Joshua Connor Hattaway" userId="S::jch467@nau.edu::cd8dd509-694e-450d-b3b9-fcbb32b42d5c" providerId="AD" clId="Web-{E55DA082-1A95-B1DB-FBAF-3A3941DB5C9A}" dt="2022-10-11T23:53:05.747" v="549"/>
      <pc:docMkLst>
        <pc:docMk/>
      </pc:docMkLst>
      <pc:sldChg chg="modSp">
        <pc:chgData name="Joshua Connor Hattaway" userId="S::jch467@nau.edu::cd8dd509-694e-450d-b3b9-fcbb32b42d5c" providerId="AD" clId="Web-{E55DA082-1A95-B1DB-FBAF-3A3941DB5C9A}" dt="2022-10-11T23:46:21.547" v="313" actId="20577"/>
        <pc:sldMkLst>
          <pc:docMk/>
          <pc:sldMk cId="3098449459" sldId="257"/>
        </pc:sldMkLst>
        <pc:spChg chg="mod">
          <ac:chgData name="Joshua Connor Hattaway" userId="S::jch467@nau.edu::cd8dd509-694e-450d-b3b9-fcbb32b42d5c" providerId="AD" clId="Web-{E55DA082-1A95-B1DB-FBAF-3A3941DB5C9A}" dt="2022-10-11T23:46:21.547" v="313" actId="20577"/>
          <ac:spMkLst>
            <pc:docMk/>
            <pc:sldMk cId="3098449459" sldId="257"/>
            <ac:spMk id="6" creationId="{0E90E03B-F5A2-B6CE-544E-73278D122B23}"/>
          </ac:spMkLst>
        </pc:spChg>
        <pc:spChg chg="mod">
          <ac:chgData name="Joshua Connor Hattaway" userId="S::jch467@nau.edu::cd8dd509-694e-450d-b3b9-fcbb32b42d5c" providerId="AD" clId="Web-{E55DA082-1A95-B1DB-FBAF-3A3941DB5C9A}" dt="2022-10-11T23:46:17.937" v="311" actId="20577"/>
          <ac:spMkLst>
            <pc:docMk/>
            <pc:sldMk cId="3098449459" sldId="257"/>
            <ac:spMk id="8" creationId="{A404EC8A-CE4C-127A-9630-67EFC60F1EBE}"/>
          </ac:spMkLst>
        </pc:spChg>
      </pc:sldChg>
      <pc:sldChg chg="modSp">
        <pc:chgData name="Joshua Connor Hattaway" userId="S::jch467@nau.edu::cd8dd509-694e-450d-b3b9-fcbb32b42d5c" providerId="AD" clId="Web-{E55DA082-1A95-B1DB-FBAF-3A3941DB5C9A}" dt="2022-10-11T23:46:02.577" v="307"/>
        <pc:sldMkLst>
          <pc:docMk/>
          <pc:sldMk cId="2601832836" sldId="269"/>
        </pc:sldMkLst>
        <pc:graphicFrameChg chg="modGraphic">
          <ac:chgData name="Joshua Connor Hattaway" userId="S::jch467@nau.edu::cd8dd509-694e-450d-b3b9-fcbb32b42d5c" providerId="AD" clId="Web-{E55DA082-1A95-B1DB-FBAF-3A3941DB5C9A}" dt="2022-10-11T23:46:02.577" v="307"/>
          <ac:graphicFrameMkLst>
            <pc:docMk/>
            <pc:sldMk cId="2601832836" sldId="269"/>
            <ac:graphicFrameMk id="8" creationId="{DCA972B7-5B06-00AD-305A-2BB625F201E7}"/>
          </ac:graphicFrameMkLst>
        </pc:graphicFrameChg>
      </pc:sldChg>
      <pc:sldChg chg="modSp">
        <pc:chgData name="Joshua Connor Hattaway" userId="S::jch467@nau.edu::cd8dd509-694e-450d-b3b9-fcbb32b42d5c" providerId="AD" clId="Web-{E55DA082-1A95-B1DB-FBAF-3A3941DB5C9A}" dt="2022-10-11T23:47:20.738" v="331" actId="20577"/>
        <pc:sldMkLst>
          <pc:docMk/>
          <pc:sldMk cId="3615352782" sldId="270"/>
        </pc:sldMkLst>
        <pc:spChg chg="mod">
          <ac:chgData name="Joshua Connor Hattaway" userId="S::jch467@nau.edu::cd8dd509-694e-450d-b3b9-fcbb32b42d5c" providerId="AD" clId="Web-{E55DA082-1A95-B1DB-FBAF-3A3941DB5C9A}" dt="2022-10-11T23:47:17.973" v="330" actId="20577"/>
          <ac:spMkLst>
            <pc:docMk/>
            <pc:sldMk cId="3615352782" sldId="270"/>
            <ac:spMk id="7" creationId="{F43CFA1F-144B-256F-0ABD-A7D9AD9DEB83}"/>
          </ac:spMkLst>
        </pc:spChg>
        <pc:spChg chg="mod">
          <ac:chgData name="Joshua Connor Hattaway" userId="S::jch467@nau.edu::cd8dd509-694e-450d-b3b9-fcbb32b42d5c" providerId="AD" clId="Web-{E55DA082-1A95-B1DB-FBAF-3A3941DB5C9A}" dt="2022-10-11T23:47:14.754" v="329" actId="20577"/>
          <ac:spMkLst>
            <pc:docMk/>
            <pc:sldMk cId="3615352782" sldId="270"/>
            <ac:spMk id="8" creationId="{AD7A6255-706E-AEA7-8D37-A22A22D6173C}"/>
          </ac:spMkLst>
        </pc:spChg>
        <pc:spChg chg="mod">
          <ac:chgData name="Joshua Connor Hattaway" userId="S::jch467@nau.edu::cd8dd509-694e-450d-b3b9-fcbb32b42d5c" providerId="AD" clId="Web-{E55DA082-1A95-B1DB-FBAF-3A3941DB5C9A}" dt="2022-10-11T23:47:20.738" v="331" actId="20577"/>
          <ac:spMkLst>
            <pc:docMk/>
            <pc:sldMk cId="3615352782" sldId="270"/>
            <ac:spMk id="11" creationId="{7D78D486-710C-15CA-B7A1-B25CFBCE3B47}"/>
          </ac:spMkLst>
        </pc:spChg>
      </pc:sldChg>
      <pc:sldChg chg="modSp">
        <pc:chgData name="Joshua Connor Hattaway" userId="S::jch467@nau.edu::cd8dd509-694e-450d-b3b9-fcbb32b42d5c" providerId="AD" clId="Web-{E55DA082-1A95-B1DB-FBAF-3A3941DB5C9A}" dt="2022-10-11T23:51:02.364" v="434" actId="20577"/>
        <pc:sldMkLst>
          <pc:docMk/>
          <pc:sldMk cId="3030885496" sldId="275"/>
        </pc:sldMkLst>
        <pc:spChg chg="mod">
          <ac:chgData name="Joshua Connor Hattaway" userId="S::jch467@nau.edu::cd8dd509-694e-450d-b3b9-fcbb32b42d5c" providerId="AD" clId="Web-{E55DA082-1A95-B1DB-FBAF-3A3941DB5C9A}" dt="2022-10-11T23:51:02.364" v="434" actId="20577"/>
          <ac:spMkLst>
            <pc:docMk/>
            <pc:sldMk cId="3030885496" sldId="275"/>
            <ac:spMk id="3" creationId="{9FCE2E76-C705-1839-B357-5859F96853EB}"/>
          </ac:spMkLst>
        </pc:spChg>
      </pc:sldChg>
      <pc:sldChg chg="addSp modSp">
        <pc:chgData name="Joshua Connor Hattaway" userId="S::jch467@nau.edu::cd8dd509-694e-450d-b3b9-fcbb32b42d5c" providerId="AD" clId="Web-{E55DA082-1A95-B1DB-FBAF-3A3941DB5C9A}" dt="2022-10-11T23:47:09.550" v="328" actId="20577"/>
        <pc:sldMkLst>
          <pc:docMk/>
          <pc:sldMk cId="1376723352" sldId="276"/>
        </pc:sldMkLst>
        <pc:spChg chg="add mod">
          <ac:chgData name="Joshua Connor Hattaway" userId="S::jch467@nau.edu::cd8dd509-694e-450d-b3b9-fcbb32b42d5c" providerId="AD" clId="Web-{E55DA082-1A95-B1DB-FBAF-3A3941DB5C9A}" dt="2022-10-11T23:47:09.550" v="328" actId="20577"/>
          <ac:spMkLst>
            <pc:docMk/>
            <pc:sldMk cId="1376723352" sldId="276"/>
            <ac:spMk id="2" creationId="{30405E51-195E-1787-65F1-0BDF91A3F911}"/>
          </ac:spMkLst>
        </pc:spChg>
        <pc:spChg chg="mod">
          <ac:chgData name="Joshua Connor Hattaway" userId="S::jch467@nau.edu::cd8dd509-694e-450d-b3b9-fcbb32b42d5c" providerId="AD" clId="Web-{E55DA082-1A95-B1DB-FBAF-3A3941DB5C9A}" dt="2022-10-11T23:46:58.440" v="314" actId="20577"/>
          <ac:spMkLst>
            <pc:docMk/>
            <pc:sldMk cId="1376723352" sldId="276"/>
            <ac:spMk id="9" creationId="{3A49D77E-944D-22E5-2733-EDF76DBD1120}"/>
          </ac:spMkLst>
        </pc:spChg>
      </pc:sldChg>
      <pc:sldChg chg="modSp">
        <pc:chgData name="Joshua Connor Hattaway" userId="S::jch467@nau.edu::cd8dd509-694e-450d-b3b9-fcbb32b42d5c" providerId="AD" clId="Web-{E55DA082-1A95-B1DB-FBAF-3A3941DB5C9A}" dt="2022-10-11T23:47:30.630" v="336" actId="14100"/>
        <pc:sldMkLst>
          <pc:docMk/>
          <pc:sldMk cId="3681177336" sldId="277"/>
        </pc:sldMkLst>
        <pc:spChg chg="mod">
          <ac:chgData name="Joshua Connor Hattaway" userId="S::jch467@nau.edu::cd8dd509-694e-450d-b3b9-fcbb32b42d5c" providerId="AD" clId="Web-{E55DA082-1A95-B1DB-FBAF-3A3941DB5C9A}" dt="2022-10-11T23:47:30.630" v="336" actId="14100"/>
          <ac:spMkLst>
            <pc:docMk/>
            <pc:sldMk cId="3681177336" sldId="277"/>
            <ac:spMk id="9" creationId="{C14ED6CB-C3EF-9885-E57A-FED1C5CFD851}"/>
          </ac:spMkLst>
        </pc:spChg>
      </pc:sldChg>
      <pc:sldChg chg="modSp">
        <pc:chgData name="Joshua Connor Hattaway" userId="S::jch467@nau.edu::cd8dd509-694e-450d-b3b9-fcbb32b42d5c" providerId="AD" clId="Web-{E55DA082-1A95-B1DB-FBAF-3A3941DB5C9A}" dt="2022-10-11T23:41:12.618" v="303"/>
        <pc:sldMkLst>
          <pc:docMk/>
          <pc:sldMk cId="2566549405" sldId="280"/>
        </pc:sldMkLst>
        <pc:spChg chg="mod">
          <ac:chgData name="Joshua Connor Hattaway" userId="S::jch467@nau.edu::cd8dd509-694e-450d-b3b9-fcbb32b42d5c" providerId="AD" clId="Web-{E55DA082-1A95-B1DB-FBAF-3A3941DB5C9A}" dt="2022-10-11T23:01:48.583" v="232" actId="20577"/>
          <ac:spMkLst>
            <pc:docMk/>
            <pc:sldMk cId="2566549405" sldId="280"/>
            <ac:spMk id="3" creationId="{741414C2-85BE-02BA-6B61-C8AF5DD72238}"/>
          </ac:spMkLst>
        </pc:spChg>
        <pc:graphicFrameChg chg="mod modGraphic">
          <ac:chgData name="Joshua Connor Hattaway" userId="S::jch467@nau.edu::cd8dd509-694e-450d-b3b9-fcbb32b42d5c" providerId="AD" clId="Web-{E55DA082-1A95-B1DB-FBAF-3A3941DB5C9A}" dt="2022-10-11T23:41:12.618" v="303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addSp modSp">
        <pc:chgData name="Joshua Connor Hattaway" userId="S::jch467@nau.edu::cd8dd509-694e-450d-b3b9-fcbb32b42d5c" providerId="AD" clId="Web-{E55DA082-1A95-B1DB-FBAF-3A3941DB5C9A}" dt="2022-10-11T23:52:56.340" v="547" actId="14100"/>
        <pc:sldMkLst>
          <pc:docMk/>
          <pc:sldMk cId="47762624" sldId="282"/>
        </pc:sldMkLst>
        <pc:spChg chg="add mod">
          <ac:chgData name="Joshua Connor Hattaway" userId="S::jch467@nau.edu::cd8dd509-694e-450d-b3b9-fcbb32b42d5c" providerId="AD" clId="Web-{E55DA082-1A95-B1DB-FBAF-3A3941DB5C9A}" dt="2022-10-11T23:52:56.340" v="547" actId="14100"/>
          <ac:spMkLst>
            <pc:docMk/>
            <pc:sldMk cId="47762624" sldId="282"/>
            <ac:spMk id="7" creationId="{612F1E6D-027A-FB2D-1BA8-5362C419AB96}"/>
          </ac:spMkLst>
        </pc:spChg>
        <pc:picChg chg="mod">
          <ac:chgData name="Joshua Connor Hattaway" userId="S::jch467@nau.edu::cd8dd509-694e-450d-b3b9-fcbb32b42d5c" providerId="AD" clId="Web-{E55DA082-1A95-B1DB-FBAF-3A3941DB5C9A}" dt="2022-10-11T23:52:51.012" v="539" actId="1076"/>
          <ac:picMkLst>
            <pc:docMk/>
            <pc:sldMk cId="47762624" sldId="282"/>
            <ac:picMk id="6" creationId="{E367B435-368C-4EC9-A870-FE5A2C38211E}"/>
          </ac:picMkLst>
        </pc:picChg>
      </pc:sldChg>
      <pc:sldChg chg="delSp">
        <pc:chgData name="Joshua Connor Hattaway" userId="S::jch467@nau.edu::cd8dd509-694e-450d-b3b9-fcbb32b42d5c" providerId="AD" clId="Web-{E55DA082-1A95-B1DB-FBAF-3A3941DB5C9A}" dt="2022-10-11T23:53:05.747" v="549"/>
        <pc:sldMkLst>
          <pc:docMk/>
          <pc:sldMk cId="3661388187" sldId="285"/>
        </pc:sldMkLst>
        <pc:spChg chg="del">
          <ac:chgData name="Joshua Connor Hattaway" userId="S::jch467@nau.edu::cd8dd509-694e-450d-b3b9-fcbb32b42d5c" providerId="AD" clId="Web-{E55DA082-1A95-B1DB-FBAF-3A3941DB5C9A}" dt="2022-10-11T23:53:05.747" v="549"/>
          <ac:spMkLst>
            <pc:docMk/>
            <pc:sldMk cId="3661388187" sldId="285"/>
            <ac:spMk id="6" creationId="{887AFFE4-EBD7-3283-403D-B376EF5D0783}"/>
          </ac:spMkLst>
        </pc:spChg>
        <pc:picChg chg="del">
          <ac:chgData name="Joshua Connor Hattaway" userId="S::jch467@nau.edu::cd8dd509-694e-450d-b3b9-fcbb32b42d5c" providerId="AD" clId="Web-{E55DA082-1A95-B1DB-FBAF-3A3941DB5C9A}" dt="2022-10-11T23:53:02.247" v="548"/>
          <ac:picMkLst>
            <pc:docMk/>
            <pc:sldMk cId="3661388187" sldId="285"/>
            <ac:picMk id="4" creationId="{E0BB54CD-FBD0-5D52-AFB9-23FBB9E765E1}"/>
          </ac:picMkLst>
        </pc:picChg>
      </pc:sldChg>
      <pc:sldChg chg="addSp modSp">
        <pc:chgData name="Joshua Connor Hattaway" userId="S::jch467@nau.edu::cd8dd509-694e-450d-b3b9-fcbb32b42d5c" providerId="AD" clId="Web-{E55DA082-1A95-B1DB-FBAF-3A3941DB5C9A}" dt="2022-10-11T23:49:58.047" v="409" actId="20577"/>
        <pc:sldMkLst>
          <pc:docMk/>
          <pc:sldMk cId="988385048" sldId="288"/>
        </pc:sldMkLst>
        <pc:spChg chg="add mod">
          <ac:chgData name="Joshua Connor Hattaway" userId="S::jch467@nau.edu::cd8dd509-694e-450d-b3b9-fcbb32b42d5c" providerId="AD" clId="Web-{E55DA082-1A95-B1DB-FBAF-3A3941DB5C9A}" dt="2022-10-11T23:49:56.125" v="407" actId="20577"/>
          <ac:spMkLst>
            <pc:docMk/>
            <pc:sldMk cId="988385048" sldId="288"/>
            <ac:spMk id="2" creationId="{9D3FBA25-6AB0-F140-9B0D-E926271F4571}"/>
          </ac:spMkLst>
        </pc:spChg>
        <pc:spChg chg="mod">
          <ac:chgData name="Joshua Connor Hattaway" userId="S::jch467@nau.edu::cd8dd509-694e-450d-b3b9-fcbb32b42d5c" providerId="AD" clId="Web-{E55DA082-1A95-B1DB-FBAF-3A3941DB5C9A}" dt="2022-10-11T23:49:21.106" v="404" actId="1076"/>
          <ac:spMkLst>
            <pc:docMk/>
            <pc:sldMk cId="988385048" sldId="288"/>
            <ac:spMk id="3" creationId="{9B34C8D0-8C39-1125-B567-0375D27AE905}"/>
          </ac:spMkLst>
        </pc:spChg>
        <pc:spChg chg="mod">
          <ac:chgData name="Joshua Connor Hattaway" userId="S::jch467@nau.edu::cd8dd509-694e-450d-b3b9-fcbb32b42d5c" providerId="AD" clId="Web-{E55DA082-1A95-B1DB-FBAF-3A3941DB5C9A}" dt="2022-10-11T23:49:29.560" v="406" actId="1076"/>
          <ac:spMkLst>
            <pc:docMk/>
            <pc:sldMk cId="988385048" sldId="288"/>
            <ac:spMk id="7" creationId="{749CB485-7AD4-6109-C844-5E2ACBCDAEC8}"/>
          </ac:spMkLst>
        </pc:spChg>
        <pc:spChg chg="add mod">
          <ac:chgData name="Joshua Connor Hattaway" userId="S::jch467@nau.edu::cd8dd509-694e-450d-b3b9-fcbb32b42d5c" providerId="AD" clId="Web-{E55DA082-1A95-B1DB-FBAF-3A3941DB5C9A}" dt="2022-10-11T23:49:58.047" v="409" actId="20577"/>
          <ac:spMkLst>
            <pc:docMk/>
            <pc:sldMk cId="988385048" sldId="288"/>
            <ac:spMk id="8" creationId="{8D688D17-9225-4CF4-C513-11843D672C5A}"/>
          </ac:spMkLst>
        </pc:spChg>
        <pc:picChg chg="mod">
          <ac:chgData name="Joshua Connor Hattaway" userId="S::jch467@nau.edu::cd8dd509-694e-450d-b3b9-fcbb32b42d5c" providerId="AD" clId="Web-{E55DA082-1A95-B1DB-FBAF-3A3941DB5C9A}" dt="2022-10-11T23:48:11.851" v="367" actId="1076"/>
          <ac:picMkLst>
            <pc:docMk/>
            <pc:sldMk cId="988385048" sldId="288"/>
            <ac:picMk id="6" creationId="{36703DAC-53BB-B0E0-8161-DA7A43386A96}"/>
          </ac:picMkLst>
        </pc:picChg>
      </pc:sldChg>
      <pc:sldChg chg="modSp ord">
        <pc:chgData name="Joshua Connor Hattaway" userId="S::jch467@nau.edu::cd8dd509-694e-450d-b3b9-fcbb32b42d5c" providerId="AD" clId="Web-{E55DA082-1A95-B1DB-FBAF-3A3941DB5C9A}" dt="2022-10-11T23:52:27.635" v="538" actId="20577"/>
        <pc:sldMkLst>
          <pc:docMk/>
          <pc:sldMk cId="3416358619" sldId="290"/>
        </pc:sldMkLst>
        <pc:spChg chg="mod">
          <ac:chgData name="Joshua Connor Hattaway" userId="S::jch467@nau.edu::cd8dd509-694e-450d-b3b9-fcbb32b42d5c" providerId="AD" clId="Web-{E55DA082-1A95-B1DB-FBAF-3A3941DB5C9A}" dt="2022-10-11T23:52:27.635" v="538" actId="20577"/>
          <ac:spMkLst>
            <pc:docMk/>
            <pc:sldMk cId="3416358619" sldId="290"/>
            <ac:spMk id="3" creationId="{9FCE2E76-C705-1839-B357-5859F96853EB}"/>
          </ac:spMkLst>
        </pc:spChg>
      </pc:sldChg>
    </pc:docChg>
  </pc:docChgLst>
  <pc:docChgLst>
    <pc:chgData name="Wyatt Michael Watson" userId="S::wmw47@nau.edu::7d4ebdf7-9904-4cc3-927d-221c9f471ec8" providerId="AD" clId="Web-{22FBA48D-17E0-4957-84DA-93BE66D63375}"/>
    <pc:docChg chg="addSld modSld">
      <pc:chgData name="Wyatt Michael Watson" userId="S::wmw47@nau.edu::7d4ebdf7-9904-4cc3-927d-221c9f471ec8" providerId="AD" clId="Web-{22FBA48D-17E0-4957-84DA-93BE66D63375}" dt="2022-10-11T04:33:57.862" v="62" actId="20577"/>
      <pc:docMkLst>
        <pc:docMk/>
      </pc:docMkLst>
      <pc:sldChg chg="modSp">
        <pc:chgData name="Wyatt Michael Watson" userId="S::wmw47@nau.edu::7d4ebdf7-9904-4cc3-927d-221c9f471ec8" providerId="AD" clId="Web-{22FBA48D-17E0-4957-84DA-93BE66D63375}" dt="2022-10-11T04:33:57.862" v="62" actId="20577"/>
        <pc:sldMkLst>
          <pc:docMk/>
          <pc:sldMk cId="2601832836" sldId="269"/>
        </pc:sldMkLst>
        <pc:spChg chg="mod">
          <ac:chgData name="Wyatt Michael Watson" userId="S::wmw47@nau.edu::7d4ebdf7-9904-4cc3-927d-221c9f471ec8" providerId="AD" clId="Web-{22FBA48D-17E0-4957-84DA-93BE66D63375}" dt="2022-10-11T04:22:19.688" v="0" actId="1076"/>
          <ac:spMkLst>
            <pc:docMk/>
            <pc:sldMk cId="2601832836" sldId="269"/>
            <ac:spMk id="2" creationId="{38759B9A-82CF-B837-A0F0-ED39DEDE1077}"/>
          </ac:spMkLst>
        </pc:spChg>
        <pc:spChg chg="mod">
          <ac:chgData name="Wyatt Michael Watson" userId="S::wmw47@nau.edu::7d4ebdf7-9904-4cc3-927d-221c9f471ec8" providerId="AD" clId="Web-{22FBA48D-17E0-4957-84DA-93BE66D63375}" dt="2022-10-11T04:33:57.862" v="62" actId="20577"/>
          <ac:spMkLst>
            <pc:docMk/>
            <pc:sldMk cId="2601832836" sldId="269"/>
            <ac:spMk id="3" creationId="{B457BED2-BB8B-E90C-2188-9530199B908E}"/>
          </ac:spMkLst>
        </pc:spChg>
      </pc:sldChg>
      <pc:sldChg chg="modSp">
        <pc:chgData name="Wyatt Michael Watson" userId="S::wmw47@nau.edu::7d4ebdf7-9904-4cc3-927d-221c9f471ec8" providerId="AD" clId="Web-{22FBA48D-17E0-4957-84DA-93BE66D63375}" dt="2022-10-11T04:22:22.829" v="1" actId="1076"/>
        <pc:sldMkLst>
          <pc:docMk/>
          <pc:sldMk cId="3615352782" sldId="270"/>
        </pc:sldMkLst>
        <pc:spChg chg="mod">
          <ac:chgData name="Wyatt Michael Watson" userId="S::wmw47@nau.edu::7d4ebdf7-9904-4cc3-927d-221c9f471ec8" providerId="AD" clId="Web-{22FBA48D-17E0-4957-84DA-93BE66D63375}" dt="2022-10-11T04:22:22.829" v="1" actId="1076"/>
          <ac:spMkLst>
            <pc:docMk/>
            <pc:sldMk cId="3615352782" sldId="270"/>
            <ac:spMk id="2" creationId="{9D224C8D-AAC8-CDFD-EFA9-5484015C5A89}"/>
          </ac:spMkLst>
        </pc:spChg>
      </pc:sldChg>
      <pc:sldChg chg="addSp delSp modSp new">
        <pc:chgData name="Wyatt Michael Watson" userId="S::wmw47@nau.edu::7d4ebdf7-9904-4cc3-927d-221c9f471ec8" providerId="AD" clId="Web-{22FBA48D-17E0-4957-84DA-93BE66D63375}" dt="2022-10-11T04:27:53.165" v="59"/>
        <pc:sldMkLst>
          <pc:docMk/>
          <pc:sldMk cId="1376723352" sldId="276"/>
        </pc:sldMkLst>
        <pc:spChg chg="del">
          <ac:chgData name="Wyatt Michael Watson" userId="S::wmw47@nau.edu::7d4ebdf7-9904-4cc3-927d-221c9f471ec8" providerId="AD" clId="Web-{22FBA48D-17E0-4957-84DA-93BE66D63375}" dt="2022-10-11T04:27:53.165" v="59"/>
          <ac:spMkLst>
            <pc:docMk/>
            <pc:sldMk cId="1376723352" sldId="276"/>
            <ac:spMk id="2" creationId="{4EF97F21-8663-8E3D-6217-C76AFDEBA51A}"/>
          </ac:spMkLst>
        </pc:spChg>
        <pc:spChg chg="add mod">
          <ac:chgData name="Wyatt Michael Watson" userId="S::wmw47@nau.edu::7d4ebdf7-9904-4cc3-927d-221c9f471ec8" providerId="AD" clId="Web-{22FBA48D-17E0-4957-84DA-93BE66D63375}" dt="2022-10-11T04:27:52.196" v="58" actId="20577"/>
          <ac:spMkLst>
            <pc:docMk/>
            <pc:sldMk cId="1376723352" sldId="276"/>
            <ac:spMk id="5" creationId="{56DC8728-C579-5634-D80F-C5A6CFFE24B9}"/>
          </ac:spMkLst>
        </pc:spChg>
      </pc:sldChg>
    </pc:docChg>
  </pc:docChgLst>
  <pc:docChgLst>
    <pc:chgData name="David Lincoln Brooks" userId="S::dlb398@nau.edu::59191960-2c71-47cf-987f-19acef8a059e" providerId="AD" clId="Web-{B6287968-0FEA-44D0-BE7D-A6744A0495DC}"/>
    <pc:docChg chg="modSld">
      <pc:chgData name="David Lincoln Brooks" userId="S::dlb398@nau.edu::59191960-2c71-47cf-987f-19acef8a059e" providerId="AD" clId="Web-{B6287968-0FEA-44D0-BE7D-A6744A0495DC}" dt="2023-04-09T20:21:55.765" v="68" actId="20577"/>
      <pc:docMkLst>
        <pc:docMk/>
      </pc:docMkLst>
      <pc:sldChg chg="modSp">
        <pc:chgData name="David Lincoln Brooks" userId="S::dlb398@nau.edu::59191960-2c71-47cf-987f-19acef8a059e" providerId="AD" clId="Web-{B6287968-0FEA-44D0-BE7D-A6744A0495DC}" dt="2023-04-09T20:21:55.765" v="68" actId="20577"/>
        <pc:sldMkLst>
          <pc:docMk/>
          <pc:sldMk cId="4267541185" sldId="305"/>
        </pc:sldMkLst>
        <pc:spChg chg="mod">
          <ac:chgData name="David Lincoln Brooks" userId="S::dlb398@nau.edu::59191960-2c71-47cf-987f-19acef8a059e" providerId="AD" clId="Web-{B6287968-0FEA-44D0-BE7D-A6744A0495DC}" dt="2023-04-09T20:21:55.765" v="68" actId="20577"/>
          <ac:spMkLst>
            <pc:docMk/>
            <pc:sldMk cId="4267541185" sldId="305"/>
            <ac:spMk id="4" creationId="{68AACE3E-1A4A-FA5B-8CBB-1D663555B959}"/>
          </ac:spMkLst>
        </pc:spChg>
      </pc:sldChg>
      <pc:sldChg chg="addSp modSp modNotes">
        <pc:chgData name="David Lincoln Brooks" userId="S::dlb398@nau.edu::59191960-2c71-47cf-987f-19acef8a059e" providerId="AD" clId="Web-{B6287968-0FEA-44D0-BE7D-A6744A0495DC}" dt="2023-04-09T20:09:01.668" v="47" actId="1076"/>
        <pc:sldMkLst>
          <pc:docMk/>
          <pc:sldMk cId="757154269" sldId="317"/>
        </pc:sldMkLst>
        <pc:spChg chg="add mod">
          <ac:chgData name="David Lincoln Brooks" userId="S::dlb398@nau.edu::59191960-2c71-47cf-987f-19acef8a059e" providerId="AD" clId="Web-{B6287968-0FEA-44D0-BE7D-A6744A0495DC}" dt="2023-04-09T20:09:01.668" v="47" actId="1076"/>
          <ac:spMkLst>
            <pc:docMk/>
            <pc:sldMk cId="757154269" sldId="317"/>
            <ac:spMk id="4" creationId="{D9DCFCC6-7E40-E1EC-174E-367F31506A18}"/>
          </ac:spMkLst>
        </pc:spChg>
      </pc:sldChg>
    </pc:docChg>
  </pc:docChgLst>
  <pc:docChgLst>
    <pc:chgData name="Wyatt Michael Watson" userId="S::wmw47@nau.edu::7d4ebdf7-9904-4cc3-927d-221c9f471ec8" providerId="AD" clId="Web-{CDDA30C3-E8BB-49E8-BD84-CAAC47A91538}"/>
    <pc:docChg chg="modSld">
      <pc:chgData name="Wyatt Michael Watson" userId="S::wmw47@nau.edu::7d4ebdf7-9904-4cc3-927d-221c9f471ec8" providerId="AD" clId="Web-{CDDA30C3-E8BB-49E8-BD84-CAAC47A91538}" dt="2023-03-08T18:41:25.878" v="331"/>
      <pc:docMkLst>
        <pc:docMk/>
      </pc:docMkLst>
      <pc:sldChg chg="modSp">
        <pc:chgData name="Wyatt Michael Watson" userId="S::wmw47@nau.edu::7d4ebdf7-9904-4cc3-927d-221c9f471ec8" providerId="AD" clId="Web-{CDDA30C3-E8BB-49E8-BD84-CAAC47A91538}" dt="2023-03-08T18:40:51.784" v="327" actId="1076"/>
        <pc:sldMkLst>
          <pc:docMk/>
          <pc:sldMk cId="109857222" sldId="256"/>
        </pc:sldMkLst>
        <pc:spChg chg="mod">
          <ac:chgData name="Wyatt Michael Watson" userId="S::wmw47@nau.edu::7d4ebdf7-9904-4cc3-927d-221c9f471ec8" providerId="AD" clId="Web-{CDDA30C3-E8BB-49E8-BD84-CAAC47A91538}" dt="2023-03-08T18:40:51.784" v="327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Wyatt Michael Watson" userId="S::wmw47@nau.edu::7d4ebdf7-9904-4cc3-927d-221c9f471ec8" providerId="AD" clId="Web-{CDDA30C3-E8BB-49E8-BD84-CAAC47A91538}" dt="2023-03-08T18:40:31.408" v="318"/>
        <pc:sldMkLst>
          <pc:docMk/>
          <pc:sldMk cId="3098449459" sldId="257"/>
        </pc:sldMkLst>
        <pc:spChg chg="mod">
          <ac:chgData name="Wyatt Michael Watson" userId="S::wmw47@nau.edu::7d4ebdf7-9904-4cc3-927d-221c9f471ec8" providerId="AD" clId="Web-{CDDA30C3-E8BB-49E8-BD84-CAAC47A91538}" dt="2023-03-08T18:40:31.377" v="316"/>
          <ac:spMkLst>
            <pc:docMk/>
            <pc:sldMk cId="3098449459" sldId="257"/>
            <ac:spMk id="6" creationId="{0E90E03B-F5A2-B6CE-544E-73278D122B23}"/>
          </ac:spMkLst>
        </pc:spChg>
        <pc:spChg chg="mod">
          <ac:chgData name="Wyatt Michael Watson" userId="S::wmw47@nau.edu::7d4ebdf7-9904-4cc3-927d-221c9f471ec8" providerId="AD" clId="Web-{CDDA30C3-E8BB-49E8-BD84-CAAC47A91538}" dt="2023-03-08T18:40:31.393" v="317"/>
          <ac:spMkLst>
            <pc:docMk/>
            <pc:sldMk cId="3098449459" sldId="257"/>
            <ac:spMk id="8" creationId="{A404EC8A-CE4C-127A-9630-67EFC60F1EBE}"/>
          </ac:spMkLst>
        </pc:spChg>
        <pc:spChg chg="mod">
          <ac:chgData name="Wyatt Michael Watson" userId="S::wmw47@nau.edu::7d4ebdf7-9904-4cc3-927d-221c9f471ec8" providerId="AD" clId="Web-{CDDA30C3-E8BB-49E8-BD84-CAAC47A91538}" dt="2023-03-08T18:40:31.408" v="318"/>
          <ac:spMkLst>
            <pc:docMk/>
            <pc:sldMk cId="3098449459" sldId="257"/>
            <ac:spMk id="13" creationId="{62B9D2DB-DC32-B621-626C-9DC943D635F3}"/>
          </ac:spMkLst>
        </pc:spChg>
      </pc:sldChg>
      <pc:sldChg chg="addSp modSp">
        <pc:chgData name="Wyatt Michael Watson" userId="S::wmw47@nau.edu::7d4ebdf7-9904-4cc3-927d-221c9f471ec8" providerId="AD" clId="Web-{CDDA30C3-E8BB-49E8-BD84-CAAC47A91538}" dt="2023-03-08T18:39:11.172" v="295"/>
        <pc:sldMkLst>
          <pc:docMk/>
          <pc:sldMk cId="2566549405" sldId="280"/>
        </pc:sldMkLst>
        <pc:spChg chg="mod">
          <ac:chgData name="Wyatt Michael Watson" userId="S::wmw47@nau.edu::7d4ebdf7-9904-4cc3-927d-221c9f471ec8" providerId="AD" clId="Web-{CDDA30C3-E8BB-49E8-BD84-CAAC47A91538}" dt="2023-03-08T18:35:58.918" v="192" actId="1076"/>
          <ac:spMkLst>
            <pc:docMk/>
            <pc:sldMk cId="2566549405" sldId="280"/>
            <ac:spMk id="2" creationId="{F6F7A05C-4F72-9108-5C52-EEC994B3E5D2}"/>
          </ac:spMkLst>
        </pc:spChg>
        <pc:spChg chg="add mod">
          <ac:chgData name="Wyatt Michael Watson" userId="S::wmw47@nau.edu::7d4ebdf7-9904-4cc3-927d-221c9f471ec8" providerId="AD" clId="Web-{CDDA30C3-E8BB-49E8-BD84-CAAC47A91538}" dt="2023-03-08T18:39:11.172" v="295"/>
          <ac:spMkLst>
            <pc:docMk/>
            <pc:sldMk cId="2566549405" sldId="280"/>
            <ac:spMk id="5" creationId="{ADFFB64F-09AE-DF01-EB6B-11D1EEB56514}"/>
          </ac:spMkLst>
        </pc:spChg>
        <pc:graphicFrameChg chg="mod">
          <ac:chgData name="Wyatt Michael Watson" userId="S::wmw47@nau.edu::7d4ebdf7-9904-4cc3-927d-221c9f471ec8" providerId="AD" clId="Web-{CDDA30C3-E8BB-49E8-BD84-CAAC47A91538}" dt="2023-03-08T18:35:21.042" v="154" actId="1076"/>
          <ac:graphicFrameMkLst>
            <pc:docMk/>
            <pc:sldMk cId="2566549405" sldId="280"/>
            <ac:graphicFrameMk id="7" creationId="{2E7684CB-1008-B37C-C82E-5FC87012334B}"/>
          </ac:graphicFrameMkLst>
        </pc:graphicFrameChg>
      </pc:sldChg>
      <pc:sldChg chg="addSp modSp">
        <pc:chgData name="Wyatt Michael Watson" userId="S::wmw47@nau.edu::7d4ebdf7-9904-4cc3-927d-221c9f471ec8" providerId="AD" clId="Web-{CDDA30C3-E8BB-49E8-BD84-CAAC47A91538}" dt="2023-03-08T18:39:07.813" v="294"/>
        <pc:sldMkLst>
          <pc:docMk/>
          <pc:sldMk cId="3601906559" sldId="299"/>
        </pc:sldMkLst>
        <pc:spChg chg="mod">
          <ac:chgData name="Wyatt Michael Watson" userId="S::wmw47@nau.edu::7d4ebdf7-9904-4cc3-927d-221c9f471ec8" providerId="AD" clId="Web-{CDDA30C3-E8BB-49E8-BD84-CAAC47A91538}" dt="2023-03-08T18:36:19.794" v="204" actId="1076"/>
          <ac:spMkLst>
            <pc:docMk/>
            <pc:sldMk cId="3601906559" sldId="299"/>
            <ac:spMk id="2" creationId="{F6F7A05C-4F72-9108-5C52-EEC994B3E5D2}"/>
          </ac:spMkLst>
        </pc:spChg>
        <pc:spChg chg="add mod">
          <ac:chgData name="Wyatt Michael Watson" userId="S::wmw47@nau.edu::7d4ebdf7-9904-4cc3-927d-221c9f471ec8" providerId="AD" clId="Web-{CDDA30C3-E8BB-49E8-BD84-CAAC47A91538}" dt="2023-03-08T18:39:07.813" v="294"/>
          <ac:spMkLst>
            <pc:docMk/>
            <pc:sldMk cId="3601906559" sldId="299"/>
            <ac:spMk id="5" creationId="{6AA79AC7-AB18-5B5E-C710-589076C80A9E}"/>
          </ac:spMkLst>
        </pc:spChg>
        <pc:graphicFrameChg chg="mod modGraphic">
          <ac:chgData name="Wyatt Michael Watson" userId="S::wmw47@nau.edu::7d4ebdf7-9904-4cc3-927d-221c9f471ec8" providerId="AD" clId="Web-{CDDA30C3-E8BB-49E8-BD84-CAAC47A91538}" dt="2023-03-08T18:25:15.139" v="17"/>
          <ac:graphicFrameMkLst>
            <pc:docMk/>
            <pc:sldMk cId="3601906559" sldId="299"/>
            <ac:graphicFrameMk id="7" creationId="{2E7684CB-1008-B37C-C82E-5FC87012334B}"/>
          </ac:graphicFrameMkLst>
        </pc:graphicFrameChg>
      </pc:sldChg>
      <pc:sldChg chg="addSp modSp">
        <pc:chgData name="Wyatt Michael Watson" userId="S::wmw47@nau.edu::7d4ebdf7-9904-4cc3-927d-221c9f471ec8" providerId="AD" clId="Web-{CDDA30C3-E8BB-49E8-BD84-CAAC47A91538}" dt="2023-03-08T18:40:08.814" v="315" actId="20577"/>
        <pc:sldMkLst>
          <pc:docMk/>
          <pc:sldMk cId="2072163965" sldId="300"/>
        </pc:sldMkLst>
        <pc:spChg chg="add mod">
          <ac:chgData name="Wyatt Michael Watson" userId="S::wmw47@nau.edu::7d4ebdf7-9904-4cc3-927d-221c9f471ec8" providerId="AD" clId="Web-{CDDA30C3-E8BB-49E8-BD84-CAAC47A91538}" dt="2023-03-08T18:33:59.728" v="132" actId="1076"/>
          <ac:spMkLst>
            <pc:docMk/>
            <pc:sldMk cId="2072163965" sldId="300"/>
            <ac:spMk id="3" creationId="{5F400D07-C46A-F1B0-1E86-C4FEBDDD6F65}"/>
          </ac:spMkLst>
        </pc:spChg>
        <pc:spChg chg="add mod">
          <ac:chgData name="Wyatt Michael Watson" userId="S::wmw47@nau.edu::7d4ebdf7-9904-4cc3-927d-221c9f471ec8" providerId="AD" clId="Web-{CDDA30C3-E8BB-49E8-BD84-CAAC47A91538}" dt="2023-03-08T18:40:08.814" v="315" actId="20577"/>
          <ac:spMkLst>
            <pc:docMk/>
            <pc:sldMk cId="2072163965" sldId="300"/>
            <ac:spMk id="6" creationId="{92D98971-A736-1D35-6F2D-5B6B1A71084B}"/>
          </ac:spMkLst>
        </pc:spChg>
      </pc:sldChg>
      <pc:sldChg chg="modSp">
        <pc:chgData name="Wyatt Michael Watson" userId="S::wmw47@nau.edu::7d4ebdf7-9904-4cc3-927d-221c9f471ec8" providerId="AD" clId="Web-{CDDA30C3-E8BB-49E8-BD84-CAAC47A91538}" dt="2023-03-08T18:41:25.878" v="331"/>
        <pc:sldMkLst>
          <pc:docMk/>
          <pc:sldMk cId="4097340104" sldId="301"/>
        </pc:sldMkLst>
        <pc:spChg chg="mod">
          <ac:chgData name="Wyatt Michael Watson" userId="S::wmw47@nau.edu::7d4ebdf7-9904-4cc3-927d-221c9f471ec8" providerId="AD" clId="Web-{CDDA30C3-E8BB-49E8-BD84-CAAC47A91538}" dt="2023-03-08T18:41:25.878" v="331"/>
          <ac:spMkLst>
            <pc:docMk/>
            <pc:sldMk cId="4097340104" sldId="301"/>
            <ac:spMk id="3" creationId="{12EB22F2-4996-6E82-D91F-384867289B11}"/>
          </ac:spMkLst>
        </pc:spChg>
        <pc:spChg chg="mod">
          <ac:chgData name="Wyatt Michael Watson" userId="S::wmw47@nau.edu::7d4ebdf7-9904-4cc3-927d-221c9f471ec8" providerId="AD" clId="Web-{CDDA30C3-E8BB-49E8-BD84-CAAC47A91538}" dt="2023-03-08T18:41:07.643" v="328" actId="1076"/>
          <ac:spMkLst>
            <pc:docMk/>
            <pc:sldMk cId="4097340104" sldId="301"/>
            <ac:spMk id="5" creationId="{B919274D-EB92-31A2-E461-5584DE21414A}"/>
          </ac:spMkLst>
        </pc:spChg>
        <pc:spChg chg="mod">
          <ac:chgData name="Wyatt Michael Watson" userId="S::wmw47@nau.edu::7d4ebdf7-9904-4cc3-927d-221c9f471ec8" providerId="AD" clId="Web-{CDDA30C3-E8BB-49E8-BD84-CAAC47A91538}" dt="2023-03-08T18:39:29.329" v="298"/>
          <ac:spMkLst>
            <pc:docMk/>
            <pc:sldMk cId="4097340104" sldId="301"/>
            <ac:spMk id="6" creationId="{2C58EEB3-93D7-CC31-4FE6-FAD5F4D2B982}"/>
          </ac:spMkLst>
        </pc:spChg>
        <pc:spChg chg="mod">
          <ac:chgData name="Wyatt Michael Watson" userId="S::wmw47@nau.edu::7d4ebdf7-9904-4cc3-927d-221c9f471ec8" providerId="AD" clId="Web-{CDDA30C3-E8BB-49E8-BD84-CAAC47A91538}" dt="2023-03-08T18:39:34.766" v="300" actId="1076"/>
          <ac:spMkLst>
            <pc:docMk/>
            <pc:sldMk cId="4097340104" sldId="301"/>
            <ac:spMk id="7" creationId="{E80FDAD1-1525-D6E8-FCFC-59A05BE4D1CD}"/>
          </ac:spMkLst>
        </pc:spChg>
      </pc:sldChg>
      <pc:sldChg chg="addSp modSp">
        <pc:chgData name="Wyatt Michael Watson" userId="S::wmw47@nau.edu::7d4ebdf7-9904-4cc3-927d-221c9f471ec8" providerId="AD" clId="Web-{CDDA30C3-E8BB-49E8-BD84-CAAC47A91538}" dt="2023-03-08T18:39:00.969" v="293" actId="1076"/>
        <pc:sldMkLst>
          <pc:docMk/>
          <pc:sldMk cId="1185645407" sldId="302"/>
        </pc:sldMkLst>
        <pc:spChg chg="add mod">
          <ac:chgData name="Wyatt Michael Watson" userId="S::wmw47@nau.edu::7d4ebdf7-9904-4cc3-927d-221c9f471ec8" providerId="AD" clId="Web-{CDDA30C3-E8BB-49E8-BD84-CAAC47A91538}" dt="2023-03-08T18:39:00.969" v="293" actId="1076"/>
          <ac:spMkLst>
            <pc:docMk/>
            <pc:sldMk cId="1185645407" sldId="302"/>
            <ac:spMk id="4" creationId="{894310C8-6550-3EE2-86B9-64392D226991}"/>
          </ac:spMkLst>
        </pc:spChg>
        <pc:spChg chg="mod">
          <ac:chgData name="Wyatt Michael Watson" userId="S::wmw47@nau.edu::7d4ebdf7-9904-4cc3-927d-221c9f471ec8" providerId="AD" clId="Web-{CDDA30C3-E8BB-49E8-BD84-CAAC47A91538}" dt="2023-03-08T18:37:12.045" v="230" actId="20577"/>
          <ac:spMkLst>
            <pc:docMk/>
            <pc:sldMk cId="1185645407" sldId="302"/>
            <ac:spMk id="7" creationId="{E2E43D5D-5494-083C-FB07-C6A51ADC7148}"/>
          </ac:spMkLst>
        </pc:spChg>
        <pc:graphicFrameChg chg="mod">
          <ac:chgData name="Wyatt Michael Watson" userId="S::wmw47@nau.edu::7d4ebdf7-9904-4cc3-927d-221c9f471ec8" providerId="AD" clId="Web-{CDDA30C3-E8BB-49E8-BD84-CAAC47A91538}" dt="2023-03-08T18:36:36.888" v="207" actId="1076"/>
          <ac:graphicFrameMkLst>
            <pc:docMk/>
            <pc:sldMk cId="1185645407" sldId="302"/>
            <ac:graphicFrameMk id="5" creationId="{61CC3056-63D7-46B4-375B-54703A0E3C6F}"/>
          </ac:graphicFrameMkLst>
        </pc:graphicFrameChg>
      </pc:sldChg>
      <pc:sldChg chg="modSp">
        <pc:chgData name="Wyatt Michael Watson" userId="S::wmw47@nau.edu::7d4ebdf7-9904-4cc3-927d-221c9f471ec8" providerId="AD" clId="Web-{CDDA30C3-E8BB-49E8-BD84-CAAC47A91538}" dt="2023-03-08T18:37:32.654" v="243" actId="20577"/>
        <pc:sldMkLst>
          <pc:docMk/>
          <pc:sldMk cId="2196198870" sldId="303"/>
        </pc:sldMkLst>
        <pc:spChg chg="mod">
          <ac:chgData name="Wyatt Michael Watson" userId="S::wmw47@nau.edu::7d4ebdf7-9904-4cc3-927d-221c9f471ec8" providerId="AD" clId="Web-{CDDA30C3-E8BB-49E8-BD84-CAAC47A91538}" dt="2023-03-08T18:37:32.654" v="243" actId="20577"/>
          <ac:spMkLst>
            <pc:docMk/>
            <pc:sldMk cId="2196198870" sldId="303"/>
            <ac:spMk id="12" creationId="{E4A50F20-B9CD-BC5F-CB5F-C35E4866BD7B}"/>
          </ac:spMkLst>
        </pc:spChg>
        <pc:picChg chg="mod">
          <ac:chgData name="Wyatt Michael Watson" userId="S::wmw47@nau.edu::7d4ebdf7-9904-4cc3-927d-221c9f471ec8" providerId="AD" clId="Web-{CDDA30C3-E8BB-49E8-BD84-CAAC47A91538}" dt="2023-03-08T18:31:55.976" v="81" actId="1076"/>
          <ac:picMkLst>
            <pc:docMk/>
            <pc:sldMk cId="2196198870" sldId="303"/>
            <ac:picMk id="3" creationId="{013B1433-4294-18BC-B0B2-BC2A1EA82EC3}"/>
          </ac:picMkLst>
        </pc:picChg>
        <pc:picChg chg="mod">
          <ac:chgData name="Wyatt Michael Watson" userId="S::wmw47@nau.edu::7d4ebdf7-9904-4cc3-927d-221c9f471ec8" providerId="AD" clId="Web-{CDDA30C3-E8BB-49E8-BD84-CAAC47A91538}" dt="2023-03-08T18:32:00.382" v="83" actId="14100"/>
          <ac:picMkLst>
            <pc:docMk/>
            <pc:sldMk cId="2196198870" sldId="303"/>
            <ac:picMk id="4" creationId="{04CC45D0-55DC-4139-27DE-7DC41CD1C963}"/>
          </ac:picMkLst>
        </pc:picChg>
      </pc:sldChg>
      <pc:sldChg chg="addSp delSp modSp">
        <pc:chgData name="Wyatt Michael Watson" userId="S::wmw47@nau.edu::7d4ebdf7-9904-4cc3-927d-221c9f471ec8" providerId="AD" clId="Web-{CDDA30C3-E8BB-49E8-BD84-CAAC47A91538}" dt="2023-03-08T18:39:44.548" v="301"/>
        <pc:sldMkLst>
          <pc:docMk/>
          <pc:sldMk cId="4267541185" sldId="305"/>
        </pc:sldMkLst>
        <pc:spChg chg="add del mod">
          <ac:chgData name="Wyatt Michael Watson" userId="S::wmw47@nau.edu::7d4ebdf7-9904-4cc3-927d-221c9f471ec8" providerId="AD" clId="Web-{CDDA30C3-E8BB-49E8-BD84-CAAC47A91538}" dt="2023-03-08T18:22:39.464" v="1"/>
          <ac:spMkLst>
            <pc:docMk/>
            <pc:sldMk cId="4267541185" sldId="305"/>
            <ac:spMk id="5" creationId="{B7AF95B6-921B-D8A2-12D4-2A4BAD0FF1D0}"/>
          </ac:spMkLst>
        </pc:spChg>
        <pc:spChg chg="add del mod">
          <ac:chgData name="Wyatt Michael Watson" userId="S::wmw47@nau.edu::7d4ebdf7-9904-4cc3-927d-221c9f471ec8" providerId="AD" clId="Web-{CDDA30C3-E8BB-49E8-BD84-CAAC47A91538}" dt="2023-03-08T18:23:14.230" v="14"/>
          <ac:spMkLst>
            <pc:docMk/>
            <pc:sldMk cId="4267541185" sldId="305"/>
            <ac:spMk id="9" creationId="{1D2E4581-B02B-2C2C-20FE-63CE23D63458}"/>
          </ac:spMkLst>
        </pc:spChg>
        <pc:spChg chg="add mod">
          <ac:chgData name="Wyatt Michael Watson" userId="S::wmw47@nau.edu::7d4ebdf7-9904-4cc3-927d-221c9f471ec8" providerId="AD" clId="Web-{CDDA30C3-E8BB-49E8-BD84-CAAC47A91538}" dt="2023-03-08T18:39:44.548" v="301"/>
          <ac:spMkLst>
            <pc:docMk/>
            <pc:sldMk cId="4267541185" sldId="305"/>
            <ac:spMk id="11" creationId="{12E53997-B131-41DB-0665-2E5209381A33}"/>
          </ac:spMkLst>
        </pc:spChg>
        <pc:picChg chg="del">
          <ac:chgData name="Wyatt Michael Watson" userId="S::wmw47@nau.edu::7d4ebdf7-9904-4cc3-927d-221c9f471ec8" providerId="AD" clId="Web-{CDDA30C3-E8BB-49E8-BD84-CAAC47A91538}" dt="2023-03-08T18:22:24.542" v="0"/>
          <ac:picMkLst>
            <pc:docMk/>
            <pc:sldMk cId="4267541185" sldId="305"/>
            <ac:picMk id="4" creationId="{4524EF5F-0452-7F46-88C8-C21F14D2F23F}"/>
          </ac:picMkLst>
        </pc:picChg>
        <pc:picChg chg="add del mod ord">
          <ac:chgData name="Wyatt Michael Watson" userId="S::wmw47@nau.edu::7d4ebdf7-9904-4cc3-927d-221c9f471ec8" providerId="AD" clId="Web-{CDDA30C3-E8BB-49E8-BD84-CAAC47A91538}" dt="2023-03-08T18:23:11.918" v="13"/>
          <ac:picMkLst>
            <pc:docMk/>
            <pc:sldMk cId="4267541185" sldId="305"/>
            <ac:picMk id="6" creationId="{F5D1B3EE-FD54-BA6E-EF57-CC93AB813D7B}"/>
          </ac:picMkLst>
        </pc:picChg>
        <pc:picChg chg="add mod">
          <ac:chgData name="Wyatt Michael Watson" userId="S::wmw47@nau.edu::7d4ebdf7-9904-4cc3-927d-221c9f471ec8" providerId="AD" clId="Web-{CDDA30C3-E8BB-49E8-BD84-CAAC47A91538}" dt="2023-03-08T18:23:19.105" v="15" actId="1076"/>
          <ac:picMkLst>
            <pc:docMk/>
            <pc:sldMk cId="4267541185" sldId="305"/>
            <ac:picMk id="7" creationId="{0A108AFF-1888-1F31-A075-7FF8A7E63657}"/>
          </ac:picMkLst>
        </pc:picChg>
      </pc:sldChg>
      <pc:sldChg chg="addSp modSp">
        <pc:chgData name="Wyatt Michael Watson" userId="S::wmw47@nau.edu::7d4ebdf7-9904-4cc3-927d-221c9f471ec8" providerId="AD" clId="Web-{CDDA30C3-E8BB-49E8-BD84-CAAC47A91538}" dt="2023-03-08T18:37:28.295" v="241" actId="20577"/>
        <pc:sldMkLst>
          <pc:docMk/>
          <pc:sldMk cId="1558759189" sldId="306"/>
        </pc:sldMkLst>
        <pc:spChg chg="mod">
          <ac:chgData name="Wyatt Michael Watson" userId="S::wmw47@nau.edu::7d4ebdf7-9904-4cc3-927d-221c9f471ec8" providerId="AD" clId="Web-{CDDA30C3-E8BB-49E8-BD84-CAAC47A91538}" dt="2023-03-08T18:37:28.295" v="241" actId="20577"/>
          <ac:spMkLst>
            <pc:docMk/>
            <pc:sldMk cId="1558759189" sldId="306"/>
            <ac:spMk id="12" creationId="{E4A50F20-B9CD-BC5F-CB5F-C35E4866BD7B}"/>
          </ac:spMkLst>
        </pc:spChg>
        <pc:picChg chg="mod">
          <ac:chgData name="Wyatt Michael Watson" userId="S::wmw47@nau.edu::7d4ebdf7-9904-4cc3-927d-221c9f471ec8" providerId="AD" clId="Web-{CDDA30C3-E8BB-49E8-BD84-CAAC47A91538}" dt="2023-03-08T18:32:06.085" v="84" actId="1076"/>
          <ac:picMkLst>
            <pc:docMk/>
            <pc:sldMk cId="1558759189" sldId="306"/>
            <ac:picMk id="3" creationId="{ECC463ED-9678-F335-257D-39AFAE0DB5B8}"/>
          </ac:picMkLst>
        </pc:picChg>
        <pc:picChg chg="mod">
          <ac:chgData name="Wyatt Michael Watson" userId="S::wmw47@nau.edu::7d4ebdf7-9904-4cc3-927d-221c9f471ec8" providerId="AD" clId="Web-{CDDA30C3-E8BB-49E8-BD84-CAAC47A91538}" dt="2023-03-08T18:32:09.382" v="86" actId="1076"/>
          <ac:picMkLst>
            <pc:docMk/>
            <pc:sldMk cId="1558759189" sldId="306"/>
            <ac:picMk id="4" creationId="{6491071F-9BD2-36F4-7E14-8D16BE97E937}"/>
          </ac:picMkLst>
        </pc:picChg>
        <pc:picChg chg="mod">
          <ac:chgData name="Wyatt Michael Watson" userId="S::wmw47@nau.edu::7d4ebdf7-9904-4cc3-927d-221c9f471ec8" providerId="AD" clId="Web-{CDDA30C3-E8BB-49E8-BD84-CAAC47A91538}" dt="2023-03-08T18:32:07.866" v="85" actId="1076"/>
          <ac:picMkLst>
            <pc:docMk/>
            <pc:sldMk cId="1558759189" sldId="306"/>
            <ac:picMk id="5" creationId="{30217FEF-5942-1266-4B53-32BF16E45086}"/>
          </ac:picMkLst>
        </pc:picChg>
        <pc:picChg chg="add mod modCrop">
          <ac:chgData name="Wyatt Michael Watson" userId="S::wmw47@nau.edu::7d4ebdf7-9904-4cc3-927d-221c9f471ec8" providerId="AD" clId="Web-{CDDA30C3-E8BB-49E8-BD84-CAAC47A91538}" dt="2023-03-08T18:32:14.945" v="88" actId="1076"/>
          <ac:picMkLst>
            <pc:docMk/>
            <pc:sldMk cId="1558759189" sldId="306"/>
            <ac:picMk id="6" creationId="{D582EE8E-5426-9179-8F7D-0E6223D85B8B}"/>
          </ac:picMkLst>
        </pc:picChg>
      </pc:sldChg>
      <pc:sldChg chg="addSp delSp modSp">
        <pc:chgData name="Wyatt Michael Watson" userId="S::wmw47@nau.edu::7d4ebdf7-9904-4cc3-927d-221c9f471ec8" providerId="AD" clId="Web-{CDDA30C3-E8BB-49E8-BD84-CAAC47A91538}" dt="2023-03-08T18:39:20.094" v="297"/>
        <pc:sldMkLst>
          <pc:docMk/>
          <pc:sldMk cId="3187741492" sldId="307"/>
        </pc:sldMkLst>
        <pc:spChg chg="del">
          <ac:chgData name="Wyatt Michael Watson" userId="S::wmw47@nau.edu::7d4ebdf7-9904-4cc3-927d-221c9f471ec8" providerId="AD" clId="Web-{CDDA30C3-E8BB-49E8-BD84-CAAC47A91538}" dt="2023-03-08T18:25:36.811" v="18"/>
          <ac:spMkLst>
            <pc:docMk/>
            <pc:sldMk cId="3187741492" sldId="307"/>
            <ac:spMk id="3" creationId="{110F2EFB-2D86-5BCA-2FE7-72EA61BB0119}"/>
          </ac:spMkLst>
        </pc:spChg>
        <pc:spChg chg="add mod">
          <ac:chgData name="Wyatt Michael Watson" userId="S::wmw47@nau.edu::7d4ebdf7-9904-4cc3-927d-221c9f471ec8" providerId="AD" clId="Web-{CDDA30C3-E8BB-49E8-BD84-CAAC47A91538}" dt="2023-03-08T18:39:20.094" v="297"/>
          <ac:spMkLst>
            <pc:docMk/>
            <pc:sldMk cId="3187741492" sldId="307"/>
            <ac:spMk id="6" creationId="{8F3CE4CE-65A9-56CD-76D1-B73913AF011E}"/>
          </ac:spMkLst>
        </pc:spChg>
        <pc:picChg chg="mod">
          <ac:chgData name="Wyatt Michael Watson" userId="S::wmw47@nau.edu::7d4ebdf7-9904-4cc3-927d-221c9f471ec8" providerId="AD" clId="Web-{CDDA30C3-E8BB-49E8-BD84-CAAC47A91538}" dt="2023-03-08T18:34:32.494" v="133" actId="1076"/>
          <ac:picMkLst>
            <pc:docMk/>
            <pc:sldMk cId="3187741492" sldId="307"/>
            <ac:picMk id="5" creationId="{6610A376-66EC-2594-8B04-12687562926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3DFC-C6E5-404E-BD94-BB548E92BB10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9C1CDE-55C8-45FC-BF92-CEEC714BE07F}">
      <dgm:prSet/>
      <dgm:spPr/>
      <dgm:t>
        <a:bodyPr/>
        <a:lstStyle/>
        <a:p>
          <a:r>
            <a:rPr lang="en-US"/>
            <a:t>Research</a:t>
          </a:r>
        </a:p>
      </dgm:t>
    </dgm:pt>
    <dgm:pt modelId="{B24A0E25-CDC0-4FEF-980B-DD8A6405704A}" type="parTrans" cxnId="{77E5786F-DC0E-4D8B-B8E5-C16EAEC9D88B}">
      <dgm:prSet/>
      <dgm:spPr/>
      <dgm:t>
        <a:bodyPr/>
        <a:lstStyle/>
        <a:p>
          <a:endParaRPr lang="en-US"/>
        </a:p>
      </dgm:t>
    </dgm:pt>
    <dgm:pt modelId="{46B7E205-D18F-41A8-8F7F-9D9FC7A2662B}" type="sibTrans" cxnId="{77E5786F-DC0E-4D8B-B8E5-C16EAEC9D88B}">
      <dgm:prSet/>
      <dgm:spPr/>
      <dgm:t>
        <a:bodyPr/>
        <a:lstStyle/>
        <a:p>
          <a:endParaRPr lang="en-US"/>
        </a:p>
      </dgm:t>
    </dgm:pt>
    <dgm:pt modelId="{672BEADB-504C-4CBF-B9A9-DCDDD90D239F}">
      <dgm:prSet/>
      <dgm:spPr/>
      <dgm:t>
        <a:bodyPr/>
        <a:lstStyle/>
        <a:p>
          <a:r>
            <a:rPr lang="en-US"/>
            <a:t>Research and determine weight of vehicle, original engine, and Tesla small drive unit.</a:t>
          </a:r>
        </a:p>
      </dgm:t>
    </dgm:pt>
    <dgm:pt modelId="{29F5B996-5388-4BEA-B15D-4FB55EBF6E59}" type="parTrans" cxnId="{1D476CC7-1332-4992-BC3D-7FB7E8619D38}">
      <dgm:prSet/>
      <dgm:spPr/>
      <dgm:t>
        <a:bodyPr/>
        <a:lstStyle/>
        <a:p>
          <a:endParaRPr lang="en-US"/>
        </a:p>
      </dgm:t>
    </dgm:pt>
    <dgm:pt modelId="{22F0913F-29AF-4C59-844A-2486518E019B}" type="sibTrans" cxnId="{1D476CC7-1332-4992-BC3D-7FB7E8619D38}">
      <dgm:prSet/>
      <dgm:spPr/>
      <dgm:t>
        <a:bodyPr/>
        <a:lstStyle/>
        <a:p>
          <a:endParaRPr lang="en-US"/>
        </a:p>
      </dgm:t>
    </dgm:pt>
    <dgm:pt modelId="{09F84E16-F0C1-48C0-B728-D322864525ED}">
      <dgm:prSet/>
      <dgm:spPr/>
      <dgm:t>
        <a:bodyPr/>
        <a:lstStyle/>
        <a:p>
          <a:r>
            <a:rPr lang="en-US"/>
            <a:t>Calculate</a:t>
          </a:r>
        </a:p>
      </dgm:t>
    </dgm:pt>
    <dgm:pt modelId="{E5B9A9E4-D80B-4C4F-AF99-992EDD07A26D}" type="parTrans" cxnId="{A23245DF-4F81-43BF-B71E-F585DD6F512C}">
      <dgm:prSet/>
      <dgm:spPr/>
      <dgm:t>
        <a:bodyPr/>
        <a:lstStyle/>
        <a:p>
          <a:endParaRPr lang="en-US"/>
        </a:p>
      </dgm:t>
    </dgm:pt>
    <dgm:pt modelId="{4BCC3D80-58B4-4681-8265-9B43A7253E8E}" type="sibTrans" cxnId="{A23245DF-4F81-43BF-B71E-F585DD6F512C}">
      <dgm:prSet/>
      <dgm:spPr/>
      <dgm:t>
        <a:bodyPr/>
        <a:lstStyle/>
        <a:p>
          <a:endParaRPr lang="en-US"/>
        </a:p>
      </dgm:t>
    </dgm:pt>
    <dgm:pt modelId="{C54AE667-6455-4705-8E54-AEA53C9EE4EF}">
      <dgm:prSet/>
      <dgm:spPr/>
      <dgm:t>
        <a:bodyPr/>
        <a:lstStyle/>
        <a:p>
          <a:r>
            <a:rPr lang="en-US"/>
            <a:t>Calculate gross weight of assembled vehicle by adding together individual component weights.</a:t>
          </a:r>
        </a:p>
      </dgm:t>
    </dgm:pt>
    <dgm:pt modelId="{957399A5-3B73-4C26-BAC6-A6310D7D8CF4}" type="parTrans" cxnId="{E667E7CA-1228-40AC-8E25-A9FB262F946C}">
      <dgm:prSet/>
      <dgm:spPr/>
      <dgm:t>
        <a:bodyPr/>
        <a:lstStyle/>
        <a:p>
          <a:endParaRPr lang="en-US"/>
        </a:p>
      </dgm:t>
    </dgm:pt>
    <dgm:pt modelId="{F41E0E3C-6110-48EE-95D1-9F34DF75BAC5}" type="sibTrans" cxnId="{E667E7CA-1228-40AC-8E25-A9FB262F946C}">
      <dgm:prSet/>
      <dgm:spPr/>
      <dgm:t>
        <a:bodyPr/>
        <a:lstStyle/>
        <a:p>
          <a:endParaRPr lang="en-US"/>
        </a:p>
      </dgm:t>
    </dgm:pt>
    <dgm:pt modelId="{A001C5C5-A0E5-4161-8605-F10E504E1271}">
      <dgm:prSet/>
      <dgm:spPr/>
      <dgm:t>
        <a:bodyPr/>
        <a:lstStyle/>
        <a:p>
          <a:r>
            <a:rPr lang="en-US"/>
            <a:t>Weigh</a:t>
          </a:r>
        </a:p>
      </dgm:t>
    </dgm:pt>
    <dgm:pt modelId="{BA5FF6A5-023F-434C-AE5B-405D19F0943D}" type="parTrans" cxnId="{B5E7C7F4-C37A-4120-9EF8-4A5161107EB8}">
      <dgm:prSet/>
      <dgm:spPr/>
      <dgm:t>
        <a:bodyPr/>
        <a:lstStyle/>
        <a:p>
          <a:endParaRPr lang="en-US"/>
        </a:p>
      </dgm:t>
    </dgm:pt>
    <dgm:pt modelId="{E545C199-48AE-4C9D-B8E4-A80CAC824A46}" type="sibTrans" cxnId="{B5E7C7F4-C37A-4120-9EF8-4A5161107EB8}">
      <dgm:prSet/>
      <dgm:spPr/>
      <dgm:t>
        <a:bodyPr/>
        <a:lstStyle/>
        <a:p>
          <a:endParaRPr lang="en-US"/>
        </a:p>
      </dgm:t>
    </dgm:pt>
    <dgm:pt modelId="{403771DA-B91E-419E-B280-5F7FA84E8FB4}">
      <dgm:prSet/>
      <dgm:spPr/>
      <dgm:t>
        <a:bodyPr/>
        <a:lstStyle/>
        <a:p>
          <a:pPr rtl="0"/>
          <a:r>
            <a:rPr lang="en-US">
              <a:latin typeface="Verdana Pro Cond"/>
            </a:rPr>
            <a:t>Weigh vehicle and compare to previously calculated. (Vehicle gained approximately 300 pounds, but more than doubled power)</a:t>
          </a:r>
        </a:p>
      </dgm:t>
    </dgm:pt>
    <dgm:pt modelId="{3AC428A2-3794-43CD-B814-9DCB4426D298}" type="parTrans" cxnId="{1BCE3CD0-ACFB-46C6-8E0B-B9B3FDA7BA5B}">
      <dgm:prSet/>
      <dgm:spPr/>
      <dgm:t>
        <a:bodyPr/>
        <a:lstStyle/>
        <a:p>
          <a:endParaRPr lang="en-US"/>
        </a:p>
      </dgm:t>
    </dgm:pt>
    <dgm:pt modelId="{79637E87-413B-464F-84EB-206E89B62E13}" type="sibTrans" cxnId="{1BCE3CD0-ACFB-46C6-8E0B-B9B3FDA7BA5B}">
      <dgm:prSet/>
      <dgm:spPr/>
      <dgm:t>
        <a:bodyPr/>
        <a:lstStyle/>
        <a:p>
          <a:endParaRPr lang="en-US"/>
        </a:p>
      </dgm:t>
    </dgm:pt>
    <dgm:pt modelId="{E2BD7AA0-BBD6-47B4-98B3-CA5F420870D4}" type="pres">
      <dgm:prSet presAssocID="{E0113DFC-C6E5-404E-BD94-BB548E92BB10}" presName="Name0" presStyleCnt="0">
        <dgm:presLayoutVars>
          <dgm:dir/>
          <dgm:animLvl val="lvl"/>
          <dgm:resizeHandles val="exact"/>
        </dgm:presLayoutVars>
      </dgm:prSet>
      <dgm:spPr/>
    </dgm:pt>
    <dgm:pt modelId="{6BB622EC-425C-406A-8A76-39C1C2DC8CBE}" type="pres">
      <dgm:prSet presAssocID="{A001C5C5-A0E5-4161-8605-F10E504E1271}" presName="boxAndChildren" presStyleCnt="0"/>
      <dgm:spPr/>
    </dgm:pt>
    <dgm:pt modelId="{4DEDD496-A7D6-4FEC-8315-EBB3769DC5B5}" type="pres">
      <dgm:prSet presAssocID="{A001C5C5-A0E5-4161-8605-F10E504E1271}" presName="parentTextBox" presStyleLbl="alignNode1" presStyleIdx="0" presStyleCnt="3"/>
      <dgm:spPr/>
    </dgm:pt>
    <dgm:pt modelId="{2DD122D8-A4E8-44D5-9F04-5008C664776E}" type="pres">
      <dgm:prSet presAssocID="{A001C5C5-A0E5-4161-8605-F10E504E1271}" presName="descendantBox" presStyleLbl="bgAccFollowNode1" presStyleIdx="0" presStyleCnt="3"/>
      <dgm:spPr/>
    </dgm:pt>
    <dgm:pt modelId="{A91FC27C-4918-4D94-812E-813F1472444C}" type="pres">
      <dgm:prSet presAssocID="{4BCC3D80-58B4-4681-8265-9B43A7253E8E}" presName="sp" presStyleCnt="0"/>
      <dgm:spPr/>
    </dgm:pt>
    <dgm:pt modelId="{09C1D741-CAEE-42C5-A7B8-70B533E47571}" type="pres">
      <dgm:prSet presAssocID="{09F84E16-F0C1-48C0-B728-D322864525ED}" presName="arrowAndChildren" presStyleCnt="0"/>
      <dgm:spPr/>
    </dgm:pt>
    <dgm:pt modelId="{8EAD9999-45EF-4A23-AC3D-FCBE6A72A8E4}" type="pres">
      <dgm:prSet presAssocID="{09F84E16-F0C1-48C0-B728-D322864525ED}" presName="parentTextArrow" presStyleLbl="node1" presStyleIdx="0" presStyleCnt="0"/>
      <dgm:spPr/>
    </dgm:pt>
    <dgm:pt modelId="{0F1DB9DC-95C5-424F-862D-C7587EA056EE}" type="pres">
      <dgm:prSet presAssocID="{09F84E16-F0C1-48C0-B728-D322864525ED}" presName="arrow" presStyleLbl="alignNode1" presStyleIdx="1" presStyleCnt="3"/>
      <dgm:spPr/>
    </dgm:pt>
    <dgm:pt modelId="{1ECD15D4-9173-4B79-BFBC-30AEE543DE6E}" type="pres">
      <dgm:prSet presAssocID="{09F84E16-F0C1-48C0-B728-D322864525ED}" presName="descendantArrow" presStyleLbl="bgAccFollowNode1" presStyleIdx="1" presStyleCnt="3"/>
      <dgm:spPr/>
    </dgm:pt>
    <dgm:pt modelId="{03A5C483-C175-48ED-80E7-0CAE23BFC77B}" type="pres">
      <dgm:prSet presAssocID="{46B7E205-D18F-41A8-8F7F-9D9FC7A2662B}" presName="sp" presStyleCnt="0"/>
      <dgm:spPr/>
    </dgm:pt>
    <dgm:pt modelId="{7765AD26-3BE5-4549-9D0E-EAEF1CF5A0FB}" type="pres">
      <dgm:prSet presAssocID="{D59C1CDE-55C8-45FC-BF92-CEEC714BE07F}" presName="arrowAndChildren" presStyleCnt="0"/>
      <dgm:spPr/>
    </dgm:pt>
    <dgm:pt modelId="{F5E1CD3D-C9B9-4C67-B484-5F75B5E25A96}" type="pres">
      <dgm:prSet presAssocID="{D59C1CDE-55C8-45FC-BF92-CEEC714BE07F}" presName="parentTextArrow" presStyleLbl="node1" presStyleIdx="0" presStyleCnt="0"/>
      <dgm:spPr/>
    </dgm:pt>
    <dgm:pt modelId="{6FF66E04-4A35-4AAD-9C89-F62D5D8E5888}" type="pres">
      <dgm:prSet presAssocID="{D59C1CDE-55C8-45FC-BF92-CEEC714BE07F}" presName="arrow" presStyleLbl="alignNode1" presStyleIdx="2" presStyleCnt="3"/>
      <dgm:spPr/>
    </dgm:pt>
    <dgm:pt modelId="{41CFCD9D-9331-4638-9814-5DCC50A9C13D}" type="pres">
      <dgm:prSet presAssocID="{D59C1CDE-55C8-45FC-BF92-CEEC714BE07F}" presName="descendantArrow" presStyleLbl="bgAccFollowNode1" presStyleIdx="2" presStyleCnt="3"/>
      <dgm:spPr/>
    </dgm:pt>
  </dgm:ptLst>
  <dgm:cxnLst>
    <dgm:cxn modelId="{3D38706E-99DD-483C-B964-9C63BEDAE5EF}" type="presOf" srcId="{09F84E16-F0C1-48C0-B728-D322864525ED}" destId="{8EAD9999-45EF-4A23-AC3D-FCBE6A72A8E4}" srcOrd="0" destOrd="0" presId="urn:microsoft.com/office/officeart/2016/7/layout/VerticalDownArrowProcess"/>
    <dgm:cxn modelId="{3736754E-8502-4548-BF39-668A21B02A9A}" type="presOf" srcId="{403771DA-B91E-419E-B280-5F7FA84E8FB4}" destId="{2DD122D8-A4E8-44D5-9F04-5008C664776E}" srcOrd="0" destOrd="0" presId="urn:microsoft.com/office/officeart/2016/7/layout/VerticalDownArrowProcess"/>
    <dgm:cxn modelId="{77E5786F-DC0E-4D8B-B8E5-C16EAEC9D88B}" srcId="{E0113DFC-C6E5-404E-BD94-BB548E92BB10}" destId="{D59C1CDE-55C8-45FC-BF92-CEEC714BE07F}" srcOrd="0" destOrd="0" parTransId="{B24A0E25-CDC0-4FEF-980B-DD8A6405704A}" sibTransId="{46B7E205-D18F-41A8-8F7F-9D9FC7A2662B}"/>
    <dgm:cxn modelId="{8F0AE85A-AD07-49E1-8EBE-C8E9A63A80F5}" type="presOf" srcId="{D59C1CDE-55C8-45FC-BF92-CEEC714BE07F}" destId="{6FF66E04-4A35-4AAD-9C89-F62D5D8E5888}" srcOrd="1" destOrd="0" presId="urn:microsoft.com/office/officeart/2016/7/layout/VerticalDownArrowProcess"/>
    <dgm:cxn modelId="{16509C96-883D-4B01-8205-D1A38D654307}" type="presOf" srcId="{D59C1CDE-55C8-45FC-BF92-CEEC714BE07F}" destId="{F5E1CD3D-C9B9-4C67-B484-5F75B5E25A96}" srcOrd="0" destOrd="0" presId="urn:microsoft.com/office/officeart/2016/7/layout/VerticalDownArrowProcess"/>
    <dgm:cxn modelId="{4D0991A1-63E9-467A-AF16-CD9C4DBCE77A}" type="presOf" srcId="{09F84E16-F0C1-48C0-B728-D322864525ED}" destId="{0F1DB9DC-95C5-424F-862D-C7587EA056EE}" srcOrd="1" destOrd="0" presId="urn:microsoft.com/office/officeart/2016/7/layout/VerticalDownArrowProcess"/>
    <dgm:cxn modelId="{814D0BB7-8D5C-43DE-9170-84FCCD265551}" type="presOf" srcId="{E0113DFC-C6E5-404E-BD94-BB548E92BB10}" destId="{E2BD7AA0-BBD6-47B4-98B3-CA5F420870D4}" srcOrd="0" destOrd="0" presId="urn:microsoft.com/office/officeart/2016/7/layout/VerticalDownArrowProcess"/>
    <dgm:cxn modelId="{1D476CC7-1332-4992-BC3D-7FB7E8619D38}" srcId="{D59C1CDE-55C8-45FC-BF92-CEEC714BE07F}" destId="{672BEADB-504C-4CBF-B9A9-DCDDD90D239F}" srcOrd="0" destOrd="0" parTransId="{29F5B996-5388-4BEA-B15D-4FB55EBF6E59}" sibTransId="{22F0913F-29AF-4C59-844A-2486518E019B}"/>
    <dgm:cxn modelId="{E667E7CA-1228-40AC-8E25-A9FB262F946C}" srcId="{09F84E16-F0C1-48C0-B728-D322864525ED}" destId="{C54AE667-6455-4705-8E54-AEA53C9EE4EF}" srcOrd="0" destOrd="0" parTransId="{957399A5-3B73-4C26-BAC6-A6310D7D8CF4}" sibTransId="{F41E0E3C-6110-48EE-95D1-9F34DF75BAC5}"/>
    <dgm:cxn modelId="{1BCE3CD0-ACFB-46C6-8E0B-B9B3FDA7BA5B}" srcId="{A001C5C5-A0E5-4161-8605-F10E504E1271}" destId="{403771DA-B91E-419E-B280-5F7FA84E8FB4}" srcOrd="0" destOrd="0" parTransId="{3AC428A2-3794-43CD-B814-9DCB4426D298}" sibTransId="{79637E87-413B-464F-84EB-206E89B62E13}"/>
    <dgm:cxn modelId="{3010D6D1-162C-434C-A2B6-934D5F2CD10E}" type="presOf" srcId="{C54AE667-6455-4705-8E54-AEA53C9EE4EF}" destId="{1ECD15D4-9173-4B79-BFBC-30AEE543DE6E}" srcOrd="0" destOrd="0" presId="urn:microsoft.com/office/officeart/2016/7/layout/VerticalDownArrowProcess"/>
    <dgm:cxn modelId="{4DE18CD9-BA37-46F5-B9E6-6920A03A3913}" type="presOf" srcId="{A001C5C5-A0E5-4161-8605-F10E504E1271}" destId="{4DEDD496-A7D6-4FEC-8315-EBB3769DC5B5}" srcOrd="0" destOrd="0" presId="urn:microsoft.com/office/officeart/2016/7/layout/VerticalDownArrowProcess"/>
    <dgm:cxn modelId="{A23245DF-4F81-43BF-B71E-F585DD6F512C}" srcId="{E0113DFC-C6E5-404E-BD94-BB548E92BB10}" destId="{09F84E16-F0C1-48C0-B728-D322864525ED}" srcOrd="1" destOrd="0" parTransId="{E5B9A9E4-D80B-4C4F-AF99-992EDD07A26D}" sibTransId="{4BCC3D80-58B4-4681-8265-9B43A7253E8E}"/>
    <dgm:cxn modelId="{B5E7C7F4-C37A-4120-9EF8-4A5161107EB8}" srcId="{E0113DFC-C6E5-404E-BD94-BB548E92BB10}" destId="{A001C5C5-A0E5-4161-8605-F10E504E1271}" srcOrd="2" destOrd="0" parTransId="{BA5FF6A5-023F-434C-AE5B-405D19F0943D}" sibTransId="{E545C199-48AE-4C9D-B8E4-A80CAC824A46}"/>
    <dgm:cxn modelId="{BEF1CEF5-254E-49E8-A0DE-CED74D2E8E6E}" type="presOf" srcId="{672BEADB-504C-4CBF-B9A9-DCDDD90D239F}" destId="{41CFCD9D-9331-4638-9814-5DCC50A9C13D}" srcOrd="0" destOrd="0" presId="urn:microsoft.com/office/officeart/2016/7/layout/VerticalDownArrowProcess"/>
    <dgm:cxn modelId="{3CC4A902-F346-4FE8-8730-B609FFFD2471}" type="presParOf" srcId="{E2BD7AA0-BBD6-47B4-98B3-CA5F420870D4}" destId="{6BB622EC-425C-406A-8A76-39C1C2DC8CBE}" srcOrd="0" destOrd="0" presId="urn:microsoft.com/office/officeart/2016/7/layout/VerticalDownArrowProcess"/>
    <dgm:cxn modelId="{C4C0FC7F-F115-48D6-9B5C-5F3D4D86EF90}" type="presParOf" srcId="{6BB622EC-425C-406A-8A76-39C1C2DC8CBE}" destId="{4DEDD496-A7D6-4FEC-8315-EBB3769DC5B5}" srcOrd="0" destOrd="0" presId="urn:microsoft.com/office/officeart/2016/7/layout/VerticalDownArrowProcess"/>
    <dgm:cxn modelId="{995BE80E-5470-469A-BD5F-09A72BF88722}" type="presParOf" srcId="{6BB622EC-425C-406A-8A76-39C1C2DC8CBE}" destId="{2DD122D8-A4E8-44D5-9F04-5008C664776E}" srcOrd="1" destOrd="0" presId="urn:microsoft.com/office/officeart/2016/7/layout/VerticalDownArrowProcess"/>
    <dgm:cxn modelId="{435B7900-6A74-46A7-89E4-53CD90E3AD45}" type="presParOf" srcId="{E2BD7AA0-BBD6-47B4-98B3-CA5F420870D4}" destId="{A91FC27C-4918-4D94-812E-813F1472444C}" srcOrd="1" destOrd="0" presId="urn:microsoft.com/office/officeart/2016/7/layout/VerticalDownArrowProcess"/>
    <dgm:cxn modelId="{4E3504D7-4FE6-4647-BB90-44A8B65E4092}" type="presParOf" srcId="{E2BD7AA0-BBD6-47B4-98B3-CA5F420870D4}" destId="{09C1D741-CAEE-42C5-A7B8-70B533E47571}" srcOrd="2" destOrd="0" presId="urn:microsoft.com/office/officeart/2016/7/layout/VerticalDownArrowProcess"/>
    <dgm:cxn modelId="{9E9F4C69-7589-47C3-AEE9-3953B1167F99}" type="presParOf" srcId="{09C1D741-CAEE-42C5-A7B8-70B533E47571}" destId="{8EAD9999-45EF-4A23-AC3D-FCBE6A72A8E4}" srcOrd="0" destOrd="0" presId="urn:microsoft.com/office/officeart/2016/7/layout/VerticalDownArrowProcess"/>
    <dgm:cxn modelId="{C593AE0D-948D-4771-9458-3A3E854CC488}" type="presParOf" srcId="{09C1D741-CAEE-42C5-A7B8-70B533E47571}" destId="{0F1DB9DC-95C5-424F-862D-C7587EA056EE}" srcOrd="1" destOrd="0" presId="urn:microsoft.com/office/officeart/2016/7/layout/VerticalDownArrowProcess"/>
    <dgm:cxn modelId="{F268F98C-B70D-4163-A722-48DAFAEE0F3D}" type="presParOf" srcId="{09C1D741-CAEE-42C5-A7B8-70B533E47571}" destId="{1ECD15D4-9173-4B79-BFBC-30AEE543DE6E}" srcOrd="2" destOrd="0" presId="urn:microsoft.com/office/officeart/2016/7/layout/VerticalDownArrowProcess"/>
    <dgm:cxn modelId="{C0D638F3-3C5A-4415-B1D2-CBBE487724BC}" type="presParOf" srcId="{E2BD7AA0-BBD6-47B4-98B3-CA5F420870D4}" destId="{03A5C483-C175-48ED-80E7-0CAE23BFC77B}" srcOrd="3" destOrd="0" presId="urn:microsoft.com/office/officeart/2016/7/layout/VerticalDownArrowProcess"/>
    <dgm:cxn modelId="{3CCC1960-970A-485D-9ED7-BB164CFC5F6C}" type="presParOf" srcId="{E2BD7AA0-BBD6-47B4-98B3-CA5F420870D4}" destId="{7765AD26-3BE5-4549-9D0E-EAEF1CF5A0FB}" srcOrd="4" destOrd="0" presId="urn:microsoft.com/office/officeart/2016/7/layout/VerticalDownArrowProcess"/>
    <dgm:cxn modelId="{F59CCDCC-0547-4275-838A-21F15B396773}" type="presParOf" srcId="{7765AD26-3BE5-4549-9D0E-EAEF1CF5A0FB}" destId="{F5E1CD3D-C9B9-4C67-B484-5F75B5E25A96}" srcOrd="0" destOrd="0" presId="urn:microsoft.com/office/officeart/2016/7/layout/VerticalDownArrowProcess"/>
    <dgm:cxn modelId="{F5AC0D46-73B6-4B67-ACC6-D499143FB678}" type="presParOf" srcId="{7765AD26-3BE5-4549-9D0E-EAEF1CF5A0FB}" destId="{6FF66E04-4A35-4AAD-9C89-F62D5D8E5888}" srcOrd="1" destOrd="0" presId="urn:microsoft.com/office/officeart/2016/7/layout/VerticalDownArrowProcess"/>
    <dgm:cxn modelId="{D46639E0-5498-4819-A779-ECDE39B06D04}" type="presParOf" srcId="{7765AD26-3BE5-4549-9D0E-EAEF1CF5A0FB}" destId="{41CFCD9D-9331-4638-9814-5DCC50A9C13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E4FAA-813B-4422-9DDF-2CEAFF03D3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3DF16-4CB3-464E-8F3A-49823CC80ED6}">
      <dgm:prSet/>
      <dgm:spPr/>
      <dgm:t>
        <a:bodyPr/>
        <a:lstStyle/>
        <a:p>
          <a:r>
            <a:rPr lang="en-US"/>
            <a:t>BOM</a:t>
          </a:r>
        </a:p>
      </dgm:t>
    </dgm:pt>
    <dgm:pt modelId="{F1CEA39E-28F0-4F43-BA26-BC12879CF299}" type="parTrans" cxnId="{B7B2BBB1-C97B-45B6-9616-4A43B342633F}">
      <dgm:prSet/>
      <dgm:spPr/>
      <dgm:t>
        <a:bodyPr/>
        <a:lstStyle/>
        <a:p>
          <a:endParaRPr lang="en-US"/>
        </a:p>
      </dgm:t>
    </dgm:pt>
    <dgm:pt modelId="{8992F36C-0137-4CDE-905F-1BD239A5AEE8}" type="sibTrans" cxnId="{B7B2BBB1-C97B-45B6-9616-4A43B342633F}">
      <dgm:prSet/>
      <dgm:spPr/>
      <dgm:t>
        <a:bodyPr/>
        <a:lstStyle/>
        <a:p>
          <a:endParaRPr lang="en-US"/>
        </a:p>
      </dgm:t>
    </dgm:pt>
    <dgm:pt modelId="{C174FB9C-9C87-4028-9F94-1029F4980E90}">
      <dgm:prSet/>
      <dgm:spPr/>
      <dgm:t>
        <a:bodyPr/>
        <a:lstStyle/>
        <a:p>
          <a:r>
            <a:rPr lang="en-US"/>
            <a:t>Determine final Bill of Materials</a:t>
          </a:r>
        </a:p>
      </dgm:t>
    </dgm:pt>
    <dgm:pt modelId="{F9C53C2B-4B9A-4AFB-B2EA-5A25904B9E54}" type="parTrans" cxnId="{44E28D9F-BE36-4512-8179-983F73F6E182}">
      <dgm:prSet/>
      <dgm:spPr/>
      <dgm:t>
        <a:bodyPr/>
        <a:lstStyle/>
        <a:p>
          <a:endParaRPr lang="en-US"/>
        </a:p>
      </dgm:t>
    </dgm:pt>
    <dgm:pt modelId="{FCC40971-D787-49F4-A1CB-489D9FC31665}" type="sibTrans" cxnId="{44E28D9F-BE36-4512-8179-983F73F6E182}">
      <dgm:prSet/>
      <dgm:spPr/>
      <dgm:t>
        <a:bodyPr/>
        <a:lstStyle/>
        <a:p>
          <a:endParaRPr lang="en-US"/>
        </a:p>
      </dgm:t>
    </dgm:pt>
    <dgm:pt modelId="{381F76D4-3556-4466-8F4F-1AF6798879A9}">
      <dgm:prSet/>
      <dgm:spPr/>
      <dgm:t>
        <a:bodyPr/>
        <a:lstStyle/>
        <a:p>
          <a:r>
            <a:rPr lang="en-US"/>
            <a:t>Hardware Prices</a:t>
          </a:r>
        </a:p>
      </dgm:t>
    </dgm:pt>
    <dgm:pt modelId="{598954B8-3CE7-46DF-8BE1-8C6D46736469}" type="parTrans" cxnId="{0DD44A1D-0D0C-4191-9906-C81DA723A87B}">
      <dgm:prSet/>
      <dgm:spPr/>
      <dgm:t>
        <a:bodyPr/>
        <a:lstStyle/>
        <a:p>
          <a:endParaRPr lang="en-US"/>
        </a:p>
      </dgm:t>
    </dgm:pt>
    <dgm:pt modelId="{C30CDF4F-4085-414E-BF1E-E4C4348A7CB1}" type="sibTrans" cxnId="{0DD44A1D-0D0C-4191-9906-C81DA723A87B}">
      <dgm:prSet/>
      <dgm:spPr/>
      <dgm:t>
        <a:bodyPr/>
        <a:lstStyle/>
        <a:p>
          <a:endParaRPr lang="en-US"/>
        </a:p>
      </dgm:t>
    </dgm:pt>
    <dgm:pt modelId="{90497CFA-F6D5-4B44-8A1D-334CABDAE664}">
      <dgm:prSet/>
      <dgm:spPr/>
      <dgm:t>
        <a:bodyPr/>
        <a:lstStyle/>
        <a:p>
          <a:r>
            <a:rPr lang="en-US" b="0">
              <a:latin typeface="Verdana Pro Cond"/>
            </a:rPr>
            <a:t>Determine</a:t>
          </a:r>
          <a:r>
            <a:rPr lang="en-US"/>
            <a:t> cost of hardware</a:t>
          </a:r>
        </a:p>
      </dgm:t>
    </dgm:pt>
    <dgm:pt modelId="{37189DD3-16A0-47EF-93D3-22815ED80E60}" type="parTrans" cxnId="{DD3EB3D5-02E8-4DF2-BDC1-9B8E4C00EB04}">
      <dgm:prSet/>
      <dgm:spPr/>
      <dgm:t>
        <a:bodyPr/>
        <a:lstStyle/>
        <a:p>
          <a:endParaRPr lang="en-US"/>
        </a:p>
      </dgm:t>
    </dgm:pt>
    <dgm:pt modelId="{10EDFAAD-FEF3-470A-BFF5-21C88F3AF6D1}" type="sibTrans" cxnId="{DD3EB3D5-02E8-4DF2-BDC1-9B8E4C00EB04}">
      <dgm:prSet/>
      <dgm:spPr/>
      <dgm:t>
        <a:bodyPr/>
        <a:lstStyle/>
        <a:p>
          <a:endParaRPr lang="en-US"/>
        </a:p>
      </dgm:t>
    </dgm:pt>
    <dgm:pt modelId="{4EB31494-CFA1-4072-8C21-CD0C44B3A071}">
      <dgm:prSet/>
      <dgm:spPr/>
      <dgm:t>
        <a:bodyPr/>
        <a:lstStyle/>
        <a:p>
          <a:r>
            <a:rPr lang="en-US"/>
            <a:t>Laser </a:t>
          </a:r>
          <a:r>
            <a:rPr lang="en-US">
              <a:latin typeface="Verdana Pro Cond"/>
            </a:rPr>
            <a:t>Cutting</a:t>
          </a:r>
        </a:p>
      </dgm:t>
    </dgm:pt>
    <dgm:pt modelId="{F702A963-DD66-4DD0-953A-5035B243AA19}" type="parTrans" cxnId="{59FBDC82-CB4A-421D-BFBD-D113041113E1}">
      <dgm:prSet/>
      <dgm:spPr/>
      <dgm:t>
        <a:bodyPr/>
        <a:lstStyle/>
        <a:p>
          <a:endParaRPr lang="en-US"/>
        </a:p>
      </dgm:t>
    </dgm:pt>
    <dgm:pt modelId="{AC5F44EC-0823-4C9B-BCD9-155A448B9540}" type="sibTrans" cxnId="{59FBDC82-CB4A-421D-BFBD-D113041113E1}">
      <dgm:prSet/>
      <dgm:spPr/>
      <dgm:t>
        <a:bodyPr/>
        <a:lstStyle/>
        <a:p>
          <a:endParaRPr lang="en-US"/>
        </a:p>
      </dgm:t>
    </dgm:pt>
    <dgm:pt modelId="{ECA6971D-C789-4616-81FC-0655C46E6742}">
      <dgm:prSet/>
      <dgm:spPr/>
      <dgm:t>
        <a:bodyPr/>
        <a:lstStyle/>
        <a:p>
          <a:r>
            <a:rPr lang="en-US">
              <a:latin typeface="Verdana Pro Cond"/>
            </a:rPr>
            <a:t>Get</a:t>
          </a:r>
          <a:r>
            <a:rPr lang="en-US"/>
            <a:t> sheet metal pieces laser cut.</a:t>
          </a:r>
        </a:p>
      </dgm:t>
    </dgm:pt>
    <dgm:pt modelId="{7ECDB20C-16CE-48F3-BA43-0E9B008F14E5}" type="parTrans" cxnId="{008C09E6-886D-40F5-AA5A-AC5B4674B4BC}">
      <dgm:prSet/>
      <dgm:spPr/>
      <dgm:t>
        <a:bodyPr/>
        <a:lstStyle/>
        <a:p>
          <a:endParaRPr lang="en-US"/>
        </a:p>
      </dgm:t>
    </dgm:pt>
    <dgm:pt modelId="{22CFECDB-9453-4BEF-8B88-86D4AF13AB11}" type="sibTrans" cxnId="{008C09E6-886D-40F5-AA5A-AC5B4674B4BC}">
      <dgm:prSet/>
      <dgm:spPr/>
      <dgm:t>
        <a:bodyPr/>
        <a:lstStyle/>
        <a:p>
          <a:endParaRPr lang="en-US"/>
        </a:p>
      </dgm:t>
    </dgm:pt>
    <dgm:pt modelId="{B6C0B9E1-5A04-475C-B661-EB99196F456E}">
      <dgm:prSet/>
      <dgm:spPr/>
      <dgm:t>
        <a:bodyPr/>
        <a:lstStyle/>
        <a:p>
          <a:r>
            <a:rPr lang="en-US"/>
            <a:t>Assembly Time</a:t>
          </a:r>
        </a:p>
      </dgm:t>
    </dgm:pt>
    <dgm:pt modelId="{46906193-F470-4EA9-A8B6-378A69CF7DF7}" type="parTrans" cxnId="{E6438876-F1CA-4207-90CC-9DACE671EC8C}">
      <dgm:prSet/>
      <dgm:spPr/>
      <dgm:t>
        <a:bodyPr/>
        <a:lstStyle/>
        <a:p>
          <a:endParaRPr lang="en-US"/>
        </a:p>
      </dgm:t>
    </dgm:pt>
    <dgm:pt modelId="{28B15F2F-10E2-46EC-811C-B0855FADA928}" type="sibTrans" cxnId="{E6438876-F1CA-4207-90CC-9DACE671EC8C}">
      <dgm:prSet/>
      <dgm:spPr/>
      <dgm:t>
        <a:bodyPr/>
        <a:lstStyle/>
        <a:p>
          <a:endParaRPr lang="en-US"/>
        </a:p>
      </dgm:t>
    </dgm:pt>
    <dgm:pt modelId="{653C9A77-F271-4CBD-AFAF-1A19DD47B2BC}">
      <dgm:prSet/>
      <dgm:spPr/>
      <dgm:t>
        <a:bodyPr/>
        <a:lstStyle/>
        <a:p>
          <a:r>
            <a:rPr lang="en-US"/>
            <a:t>Time the process to fully assembly mounts.</a:t>
          </a:r>
        </a:p>
      </dgm:t>
    </dgm:pt>
    <dgm:pt modelId="{B6C8BE23-33A2-423C-87E6-50A6F1460E7F}" type="parTrans" cxnId="{BF5D7D63-9D94-4349-8518-7F24A3586273}">
      <dgm:prSet/>
      <dgm:spPr/>
      <dgm:t>
        <a:bodyPr/>
        <a:lstStyle/>
        <a:p>
          <a:endParaRPr lang="en-US"/>
        </a:p>
      </dgm:t>
    </dgm:pt>
    <dgm:pt modelId="{6AE34B3D-6504-4E76-8DFA-B709766D08A8}" type="sibTrans" cxnId="{BF5D7D63-9D94-4349-8518-7F24A3586273}">
      <dgm:prSet/>
      <dgm:spPr/>
      <dgm:t>
        <a:bodyPr/>
        <a:lstStyle/>
        <a:p>
          <a:endParaRPr lang="en-US"/>
        </a:p>
      </dgm:t>
    </dgm:pt>
    <dgm:pt modelId="{90AEBA7D-4E0B-4B3E-9C05-5F8E80213522}">
      <dgm:prSet/>
      <dgm:spPr/>
      <dgm:t>
        <a:bodyPr/>
        <a:lstStyle/>
        <a:p>
          <a:r>
            <a:rPr lang="en-US">
              <a:latin typeface="+mn-lt"/>
            </a:rPr>
            <a:t>Total Cost</a:t>
          </a:r>
        </a:p>
      </dgm:t>
    </dgm:pt>
    <dgm:pt modelId="{A65A1AA3-A228-437C-B781-30D937D6301E}" type="parTrans" cxnId="{C23370DD-B86F-4A0C-ADFA-E0A3CABB7934}">
      <dgm:prSet/>
      <dgm:spPr/>
      <dgm:t>
        <a:bodyPr/>
        <a:lstStyle/>
        <a:p>
          <a:endParaRPr lang="en-US"/>
        </a:p>
      </dgm:t>
    </dgm:pt>
    <dgm:pt modelId="{39B33379-DE71-4CAE-B257-D0FE3A3A9C42}" type="sibTrans" cxnId="{C23370DD-B86F-4A0C-ADFA-E0A3CABB7934}">
      <dgm:prSet/>
      <dgm:spPr/>
      <dgm:t>
        <a:bodyPr/>
        <a:lstStyle/>
        <a:p>
          <a:endParaRPr lang="en-US"/>
        </a:p>
      </dgm:t>
    </dgm:pt>
    <dgm:pt modelId="{59E154D0-17A9-49E6-9CE5-DD4BBCFDF275}">
      <dgm:prSet/>
      <dgm:spPr/>
      <dgm:t>
        <a:bodyPr/>
        <a:lstStyle/>
        <a:p>
          <a:r>
            <a:rPr lang="en-US"/>
            <a:t>Sum together all aspects of production.</a:t>
          </a:r>
        </a:p>
      </dgm:t>
    </dgm:pt>
    <dgm:pt modelId="{E5CDC3CD-85D5-4E95-AEF6-7FE7CD245A64}" type="parTrans" cxnId="{A2955D1F-04F2-401A-9301-8DE960B8759E}">
      <dgm:prSet/>
      <dgm:spPr/>
      <dgm:t>
        <a:bodyPr/>
        <a:lstStyle/>
        <a:p>
          <a:endParaRPr lang="en-US"/>
        </a:p>
      </dgm:t>
    </dgm:pt>
    <dgm:pt modelId="{55B4C953-F2F3-4500-97BD-A2B7BC956AAF}" type="sibTrans" cxnId="{A2955D1F-04F2-401A-9301-8DE960B8759E}">
      <dgm:prSet/>
      <dgm:spPr/>
      <dgm:t>
        <a:bodyPr/>
        <a:lstStyle/>
        <a:p>
          <a:endParaRPr lang="en-US"/>
        </a:p>
      </dgm:t>
    </dgm:pt>
    <dgm:pt modelId="{43068A5F-62E1-4F79-8F1D-188EDB7AF06C}" type="pres">
      <dgm:prSet presAssocID="{73EE4FAA-813B-4422-9DDF-2CEAFF03D383}" presName="Name0" presStyleCnt="0">
        <dgm:presLayoutVars>
          <dgm:dir/>
          <dgm:animLvl val="lvl"/>
          <dgm:resizeHandles val="exact"/>
        </dgm:presLayoutVars>
      </dgm:prSet>
      <dgm:spPr/>
    </dgm:pt>
    <dgm:pt modelId="{39DD8BF1-AC3C-3740-8B75-D8140F2E3F40}" type="pres">
      <dgm:prSet presAssocID="{90AEBA7D-4E0B-4B3E-9C05-5F8E80213522}" presName="boxAndChildren" presStyleCnt="0"/>
      <dgm:spPr/>
    </dgm:pt>
    <dgm:pt modelId="{AF69BF18-1503-C34C-A4C0-DA7455E7329E}" type="pres">
      <dgm:prSet presAssocID="{90AEBA7D-4E0B-4B3E-9C05-5F8E80213522}" presName="parentTextBox" presStyleLbl="alignNode1" presStyleIdx="0" presStyleCnt="5"/>
      <dgm:spPr/>
    </dgm:pt>
    <dgm:pt modelId="{9F1F7184-33E9-4140-B794-DDF319585C27}" type="pres">
      <dgm:prSet presAssocID="{90AEBA7D-4E0B-4B3E-9C05-5F8E80213522}" presName="descendantBox" presStyleLbl="bgAccFollowNode1" presStyleIdx="0" presStyleCnt="5"/>
      <dgm:spPr/>
    </dgm:pt>
    <dgm:pt modelId="{2A5B505B-347B-4836-A817-647BAF16E803}" type="pres">
      <dgm:prSet presAssocID="{28B15F2F-10E2-46EC-811C-B0855FADA928}" presName="sp" presStyleCnt="0"/>
      <dgm:spPr/>
    </dgm:pt>
    <dgm:pt modelId="{BB3DAB1C-A491-4BA5-A1E2-D7AEC462B057}" type="pres">
      <dgm:prSet presAssocID="{B6C0B9E1-5A04-475C-B661-EB99196F456E}" presName="arrowAndChildren" presStyleCnt="0"/>
      <dgm:spPr/>
    </dgm:pt>
    <dgm:pt modelId="{0036B84E-C818-44F4-8F54-0AFBA41946D4}" type="pres">
      <dgm:prSet presAssocID="{B6C0B9E1-5A04-475C-B661-EB99196F456E}" presName="parentTextArrow" presStyleLbl="node1" presStyleIdx="0" presStyleCnt="0"/>
      <dgm:spPr/>
    </dgm:pt>
    <dgm:pt modelId="{9F2D1444-A319-4BAA-8D98-CAEBF4160519}" type="pres">
      <dgm:prSet presAssocID="{B6C0B9E1-5A04-475C-B661-EB99196F456E}" presName="arrow" presStyleLbl="alignNode1" presStyleIdx="1" presStyleCnt="5"/>
      <dgm:spPr/>
    </dgm:pt>
    <dgm:pt modelId="{4661C24A-8B86-4513-9BC2-FF3777FA7A0F}" type="pres">
      <dgm:prSet presAssocID="{B6C0B9E1-5A04-475C-B661-EB99196F456E}" presName="descendantArrow" presStyleLbl="bgAccFollowNode1" presStyleIdx="1" presStyleCnt="5"/>
      <dgm:spPr/>
    </dgm:pt>
    <dgm:pt modelId="{50085227-7549-425F-B6A9-EA4A5F80215C}" type="pres">
      <dgm:prSet presAssocID="{AC5F44EC-0823-4C9B-BCD9-155A448B9540}" presName="sp" presStyleCnt="0"/>
      <dgm:spPr/>
    </dgm:pt>
    <dgm:pt modelId="{79739B71-6223-4597-91F9-BE093A5CB406}" type="pres">
      <dgm:prSet presAssocID="{4EB31494-CFA1-4072-8C21-CD0C44B3A071}" presName="arrowAndChildren" presStyleCnt="0"/>
      <dgm:spPr/>
    </dgm:pt>
    <dgm:pt modelId="{9A575437-D923-41B0-8413-16365CDE283E}" type="pres">
      <dgm:prSet presAssocID="{4EB31494-CFA1-4072-8C21-CD0C44B3A071}" presName="parentTextArrow" presStyleLbl="node1" presStyleIdx="0" presStyleCnt="0"/>
      <dgm:spPr/>
    </dgm:pt>
    <dgm:pt modelId="{DD95F0A2-BAD4-4AF7-A8BE-FAAD36D539F9}" type="pres">
      <dgm:prSet presAssocID="{4EB31494-CFA1-4072-8C21-CD0C44B3A071}" presName="arrow" presStyleLbl="alignNode1" presStyleIdx="2" presStyleCnt="5" custLinFactNeighborX="-18823" custLinFactNeighborY="1714"/>
      <dgm:spPr/>
    </dgm:pt>
    <dgm:pt modelId="{21C6DD27-A83F-453D-A445-8079E728BE7B}" type="pres">
      <dgm:prSet presAssocID="{4EB31494-CFA1-4072-8C21-CD0C44B3A071}" presName="descendantArrow" presStyleLbl="bgAccFollowNode1" presStyleIdx="2" presStyleCnt="5"/>
      <dgm:spPr/>
    </dgm:pt>
    <dgm:pt modelId="{825A7605-5F05-4821-A252-8ED02A400BF9}" type="pres">
      <dgm:prSet presAssocID="{C30CDF4F-4085-414E-BF1E-E4C4348A7CB1}" presName="sp" presStyleCnt="0"/>
      <dgm:spPr/>
    </dgm:pt>
    <dgm:pt modelId="{93B4890D-8FCA-4C7C-8C41-FF9FFB89C60D}" type="pres">
      <dgm:prSet presAssocID="{381F76D4-3556-4466-8F4F-1AF6798879A9}" presName="arrowAndChildren" presStyleCnt="0"/>
      <dgm:spPr/>
    </dgm:pt>
    <dgm:pt modelId="{5638FC0E-32E8-4FE6-96DF-8D3C0753D6E6}" type="pres">
      <dgm:prSet presAssocID="{381F76D4-3556-4466-8F4F-1AF6798879A9}" presName="parentTextArrow" presStyleLbl="node1" presStyleIdx="0" presStyleCnt="0"/>
      <dgm:spPr/>
    </dgm:pt>
    <dgm:pt modelId="{BE59D2EA-1558-4EF9-A73A-1E9CBB9CB910}" type="pres">
      <dgm:prSet presAssocID="{381F76D4-3556-4466-8F4F-1AF6798879A9}" presName="arrow" presStyleLbl="alignNode1" presStyleIdx="3" presStyleCnt="5"/>
      <dgm:spPr/>
    </dgm:pt>
    <dgm:pt modelId="{C6A7F6DF-9334-4AEE-B638-EAE6BB8E2BEA}" type="pres">
      <dgm:prSet presAssocID="{381F76D4-3556-4466-8F4F-1AF6798879A9}" presName="descendantArrow" presStyleLbl="bgAccFollowNode1" presStyleIdx="3" presStyleCnt="5"/>
      <dgm:spPr/>
    </dgm:pt>
    <dgm:pt modelId="{25B2ABFA-8DE0-4C44-8B6C-8B69B7F70797}" type="pres">
      <dgm:prSet presAssocID="{8992F36C-0137-4CDE-905F-1BD239A5AEE8}" presName="sp" presStyleCnt="0"/>
      <dgm:spPr/>
    </dgm:pt>
    <dgm:pt modelId="{1CEA8D61-47C8-40CA-8609-5731D6C34FC5}" type="pres">
      <dgm:prSet presAssocID="{2F83DF16-4CB3-464E-8F3A-49823CC80ED6}" presName="arrowAndChildren" presStyleCnt="0"/>
      <dgm:spPr/>
    </dgm:pt>
    <dgm:pt modelId="{1FDC5430-CC8F-4A79-B908-3C37829F20E3}" type="pres">
      <dgm:prSet presAssocID="{2F83DF16-4CB3-464E-8F3A-49823CC80ED6}" presName="parentTextArrow" presStyleLbl="node1" presStyleIdx="0" presStyleCnt="0"/>
      <dgm:spPr/>
    </dgm:pt>
    <dgm:pt modelId="{123E54DF-9C53-446D-B3AB-20007C8CA722}" type="pres">
      <dgm:prSet presAssocID="{2F83DF16-4CB3-464E-8F3A-49823CC80ED6}" presName="arrow" presStyleLbl="alignNode1" presStyleIdx="4" presStyleCnt="5"/>
      <dgm:spPr/>
    </dgm:pt>
    <dgm:pt modelId="{2BC27E84-97D1-44E5-8A28-90D875BE0D38}" type="pres">
      <dgm:prSet presAssocID="{2F83DF16-4CB3-464E-8F3A-49823CC80ED6}" presName="descendantArrow" presStyleLbl="bgAccFollowNode1" presStyleIdx="4" presStyleCnt="5"/>
      <dgm:spPr/>
    </dgm:pt>
  </dgm:ptLst>
  <dgm:cxnLst>
    <dgm:cxn modelId="{0DD44A1D-0D0C-4191-9906-C81DA723A87B}" srcId="{73EE4FAA-813B-4422-9DDF-2CEAFF03D383}" destId="{381F76D4-3556-4466-8F4F-1AF6798879A9}" srcOrd="1" destOrd="0" parTransId="{598954B8-3CE7-46DF-8BE1-8C6D46736469}" sibTransId="{C30CDF4F-4085-414E-BF1E-E4C4348A7CB1}"/>
    <dgm:cxn modelId="{A2955D1F-04F2-401A-9301-8DE960B8759E}" srcId="{90AEBA7D-4E0B-4B3E-9C05-5F8E80213522}" destId="{59E154D0-17A9-49E6-9CE5-DD4BBCFDF275}" srcOrd="0" destOrd="0" parTransId="{E5CDC3CD-85D5-4E95-AEF6-7FE7CD245A64}" sibTransId="{55B4C953-F2F3-4500-97BD-A2B7BC956AAF}"/>
    <dgm:cxn modelId="{8554332C-5DF5-7443-A3CA-DAB7229A285C}" type="presOf" srcId="{90AEBA7D-4E0B-4B3E-9C05-5F8E80213522}" destId="{AF69BF18-1503-C34C-A4C0-DA7455E7329E}" srcOrd="0" destOrd="0" presId="urn:microsoft.com/office/officeart/2016/7/layout/VerticalDownArrowProcess"/>
    <dgm:cxn modelId="{B4F05632-EEC8-495F-B8D9-0FE744E03D11}" type="presOf" srcId="{ECA6971D-C789-4616-81FC-0655C46E6742}" destId="{21C6DD27-A83F-453D-A445-8079E728BE7B}" srcOrd="0" destOrd="0" presId="urn:microsoft.com/office/officeart/2016/7/layout/VerticalDownArrowProcess"/>
    <dgm:cxn modelId="{0A07DB33-A440-45A6-A149-A88078094A3B}" type="presOf" srcId="{381F76D4-3556-4466-8F4F-1AF6798879A9}" destId="{BE59D2EA-1558-4EF9-A73A-1E9CBB9CB910}" srcOrd="1" destOrd="0" presId="urn:microsoft.com/office/officeart/2016/7/layout/VerticalDownArrowProcess"/>
    <dgm:cxn modelId="{95F61A3B-363F-490F-BC76-FF73FA19F24E}" type="presOf" srcId="{90497CFA-F6D5-4B44-8A1D-334CABDAE664}" destId="{C6A7F6DF-9334-4AEE-B638-EAE6BB8E2BEA}" srcOrd="0" destOrd="0" presId="urn:microsoft.com/office/officeart/2016/7/layout/VerticalDownArrowProcess"/>
    <dgm:cxn modelId="{BF5D7D63-9D94-4349-8518-7F24A3586273}" srcId="{B6C0B9E1-5A04-475C-B661-EB99196F456E}" destId="{653C9A77-F271-4CBD-AFAF-1A19DD47B2BC}" srcOrd="0" destOrd="0" parTransId="{B6C8BE23-33A2-423C-87E6-50A6F1460E7F}" sibTransId="{6AE34B3D-6504-4E76-8DFA-B709766D08A8}"/>
    <dgm:cxn modelId="{68FEA168-ABE5-46D9-A1D0-211F995C53EC}" type="presOf" srcId="{653C9A77-F271-4CBD-AFAF-1A19DD47B2BC}" destId="{4661C24A-8B86-4513-9BC2-FF3777FA7A0F}" srcOrd="0" destOrd="0" presId="urn:microsoft.com/office/officeart/2016/7/layout/VerticalDownArrowProcess"/>
    <dgm:cxn modelId="{F4C3D84B-3A01-43D4-B007-3A943DFFA34B}" type="presOf" srcId="{73EE4FAA-813B-4422-9DDF-2CEAFF03D383}" destId="{43068A5F-62E1-4F79-8F1D-188EDB7AF06C}" srcOrd="0" destOrd="0" presId="urn:microsoft.com/office/officeart/2016/7/layout/VerticalDownArrowProcess"/>
    <dgm:cxn modelId="{FDF7FD6E-4B36-4B94-9CAB-F44B53149E0D}" type="presOf" srcId="{B6C0B9E1-5A04-475C-B661-EB99196F456E}" destId="{9F2D1444-A319-4BAA-8D98-CAEBF4160519}" srcOrd="1" destOrd="0" presId="urn:microsoft.com/office/officeart/2016/7/layout/VerticalDownArrowProcess"/>
    <dgm:cxn modelId="{E6438876-F1CA-4207-90CC-9DACE671EC8C}" srcId="{73EE4FAA-813B-4422-9DDF-2CEAFF03D383}" destId="{B6C0B9E1-5A04-475C-B661-EB99196F456E}" srcOrd="3" destOrd="0" parTransId="{46906193-F470-4EA9-A8B6-378A69CF7DF7}" sibTransId="{28B15F2F-10E2-46EC-811C-B0855FADA928}"/>
    <dgm:cxn modelId="{504BC077-F79B-44CE-8A75-61431A129165}" type="presOf" srcId="{2F83DF16-4CB3-464E-8F3A-49823CC80ED6}" destId="{1FDC5430-CC8F-4A79-B908-3C37829F20E3}" srcOrd="0" destOrd="0" presId="urn:microsoft.com/office/officeart/2016/7/layout/VerticalDownArrowProcess"/>
    <dgm:cxn modelId="{59FBDC82-CB4A-421D-BFBD-D113041113E1}" srcId="{73EE4FAA-813B-4422-9DDF-2CEAFF03D383}" destId="{4EB31494-CFA1-4072-8C21-CD0C44B3A071}" srcOrd="2" destOrd="0" parTransId="{F702A963-DD66-4DD0-953A-5035B243AA19}" sibTransId="{AC5F44EC-0823-4C9B-BCD9-155A448B9540}"/>
    <dgm:cxn modelId="{C1052F9E-2278-9741-B897-6B8B419A49FC}" type="presOf" srcId="{59E154D0-17A9-49E6-9CE5-DD4BBCFDF275}" destId="{9F1F7184-33E9-4140-B794-DDF319585C27}" srcOrd="0" destOrd="0" presId="urn:microsoft.com/office/officeart/2016/7/layout/VerticalDownArrowProcess"/>
    <dgm:cxn modelId="{44E28D9F-BE36-4512-8179-983F73F6E182}" srcId="{2F83DF16-4CB3-464E-8F3A-49823CC80ED6}" destId="{C174FB9C-9C87-4028-9F94-1029F4980E90}" srcOrd="0" destOrd="0" parTransId="{F9C53C2B-4B9A-4AFB-B2EA-5A25904B9E54}" sibTransId="{FCC40971-D787-49F4-A1CB-489D9FC31665}"/>
    <dgm:cxn modelId="{CFC3EFA7-F20F-443F-A304-5CEBA5BBA2C3}" type="presOf" srcId="{C174FB9C-9C87-4028-9F94-1029F4980E90}" destId="{2BC27E84-97D1-44E5-8A28-90D875BE0D38}" srcOrd="0" destOrd="0" presId="urn:microsoft.com/office/officeart/2016/7/layout/VerticalDownArrowProcess"/>
    <dgm:cxn modelId="{B7B2BBB1-C97B-45B6-9616-4A43B342633F}" srcId="{73EE4FAA-813B-4422-9DDF-2CEAFF03D383}" destId="{2F83DF16-4CB3-464E-8F3A-49823CC80ED6}" srcOrd="0" destOrd="0" parTransId="{F1CEA39E-28F0-4F43-BA26-BC12879CF299}" sibTransId="{8992F36C-0137-4CDE-905F-1BD239A5AEE8}"/>
    <dgm:cxn modelId="{1F99C2BC-2C51-4880-93C6-C69F68D73552}" type="presOf" srcId="{381F76D4-3556-4466-8F4F-1AF6798879A9}" destId="{5638FC0E-32E8-4FE6-96DF-8D3C0753D6E6}" srcOrd="0" destOrd="0" presId="urn:microsoft.com/office/officeart/2016/7/layout/VerticalDownArrowProcess"/>
    <dgm:cxn modelId="{59C06ACA-7ED7-497A-9207-98CF264B9EAE}" type="presOf" srcId="{B6C0B9E1-5A04-475C-B661-EB99196F456E}" destId="{0036B84E-C818-44F4-8F54-0AFBA41946D4}" srcOrd="0" destOrd="0" presId="urn:microsoft.com/office/officeart/2016/7/layout/VerticalDownArrowProcess"/>
    <dgm:cxn modelId="{164E7CCD-CB33-466D-9653-0AD918BE67F3}" type="presOf" srcId="{2F83DF16-4CB3-464E-8F3A-49823CC80ED6}" destId="{123E54DF-9C53-446D-B3AB-20007C8CA722}" srcOrd="1" destOrd="0" presId="urn:microsoft.com/office/officeart/2016/7/layout/VerticalDownArrowProcess"/>
    <dgm:cxn modelId="{DD3EB3D5-02E8-4DF2-BDC1-9B8E4C00EB04}" srcId="{381F76D4-3556-4466-8F4F-1AF6798879A9}" destId="{90497CFA-F6D5-4B44-8A1D-334CABDAE664}" srcOrd="0" destOrd="0" parTransId="{37189DD3-16A0-47EF-93D3-22815ED80E60}" sibTransId="{10EDFAAD-FEF3-470A-BFF5-21C88F3AF6D1}"/>
    <dgm:cxn modelId="{C23370DD-B86F-4A0C-ADFA-E0A3CABB7934}" srcId="{73EE4FAA-813B-4422-9DDF-2CEAFF03D383}" destId="{90AEBA7D-4E0B-4B3E-9C05-5F8E80213522}" srcOrd="4" destOrd="0" parTransId="{A65A1AA3-A228-437C-B781-30D937D6301E}" sibTransId="{39B33379-DE71-4CAE-B257-D0FE3A3A9C42}"/>
    <dgm:cxn modelId="{008C09E6-886D-40F5-AA5A-AC5B4674B4BC}" srcId="{4EB31494-CFA1-4072-8C21-CD0C44B3A071}" destId="{ECA6971D-C789-4616-81FC-0655C46E6742}" srcOrd="0" destOrd="0" parTransId="{7ECDB20C-16CE-48F3-BA43-0E9B008F14E5}" sibTransId="{22CFECDB-9453-4BEF-8B88-86D4AF13AB11}"/>
    <dgm:cxn modelId="{D70B58F5-2E0D-4F2E-A965-7E185D3ACD95}" type="presOf" srcId="{4EB31494-CFA1-4072-8C21-CD0C44B3A071}" destId="{DD95F0A2-BAD4-4AF7-A8BE-FAAD36D539F9}" srcOrd="1" destOrd="0" presId="urn:microsoft.com/office/officeart/2016/7/layout/VerticalDownArrowProcess"/>
    <dgm:cxn modelId="{276BB7F5-85FE-4C87-8000-44F4876FF3CB}" type="presOf" srcId="{4EB31494-CFA1-4072-8C21-CD0C44B3A071}" destId="{9A575437-D923-41B0-8413-16365CDE283E}" srcOrd="0" destOrd="0" presId="urn:microsoft.com/office/officeart/2016/7/layout/VerticalDownArrowProcess"/>
    <dgm:cxn modelId="{88FB9C9E-0CD8-134E-AC26-6DE58FF2D7CA}" type="presParOf" srcId="{43068A5F-62E1-4F79-8F1D-188EDB7AF06C}" destId="{39DD8BF1-AC3C-3740-8B75-D8140F2E3F40}" srcOrd="0" destOrd="0" presId="urn:microsoft.com/office/officeart/2016/7/layout/VerticalDownArrowProcess"/>
    <dgm:cxn modelId="{583FB1FE-70DC-844A-9E1E-72CA194718DA}" type="presParOf" srcId="{39DD8BF1-AC3C-3740-8B75-D8140F2E3F40}" destId="{AF69BF18-1503-C34C-A4C0-DA7455E7329E}" srcOrd="0" destOrd="0" presId="urn:microsoft.com/office/officeart/2016/7/layout/VerticalDownArrowProcess"/>
    <dgm:cxn modelId="{4814FB9B-5AC8-4E4B-940A-EA65369EE8CE}" type="presParOf" srcId="{39DD8BF1-AC3C-3740-8B75-D8140F2E3F40}" destId="{9F1F7184-33E9-4140-B794-DDF319585C27}" srcOrd="1" destOrd="0" presId="urn:microsoft.com/office/officeart/2016/7/layout/VerticalDownArrowProcess"/>
    <dgm:cxn modelId="{66A3546E-0445-4C21-9256-C470044720CD}" type="presParOf" srcId="{43068A5F-62E1-4F79-8F1D-188EDB7AF06C}" destId="{2A5B505B-347B-4836-A817-647BAF16E803}" srcOrd="1" destOrd="0" presId="urn:microsoft.com/office/officeart/2016/7/layout/VerticalDownArrowProcess"/>
    <dgm:cxn modelId="{6AEF5697-AA8B-40AD-9EF7-EEAFDC60304E}" type="presParOf" srcId="{43068A5F-62E1-4F79-8F1D-188EDB7AF06C}" destId="{BB3DAB1C-A491-4BA5-A1E2-D7AEC462B057}" srcOrd="2" destOrd="0" presId="urn:microsoft.com/office/officeart/2016/7/layout/VerticalDownArrowProcess"/>
    <dgm:cxn modelId="{F3D9C1D7-6AEA-4D3B-B88B-0B069AC7B2F5}" type="presParOf" srcId="{BB3DAB1C-A491-4BA5-A1E2-D7AEC462B057}" destId="{0036B84E-C818-44F4-8F54-0AFBA41946D4}" srcOrd="0" destOrd="0" presId="urn:microsoft.com/office/officeart/2016/7/layout/VerticalDownArrowProcess"/>
    <dgm:cxn modelId="{D75185AF-2AFD-4A41-912A-D9BD2B2D7F0B}" type="presParOf" srcId="{BB3DAB1C-A491-4BA5-A1E2-D7AEC462B057}" destId="{9F2D1444-A319-4BAA-8D98-CAEBF4160519}" srcOrd="1" destOrd="0" presId="urn:microsoft.com/office/officeart/2016/7/layout/VerticalDownArrowProcess"/>
    <dgm:cxn modelId="{CE307654-624E-4A81-AF32-5C4E7FDFD183}" type="presParOf" srcId="{BB3DAB1C-A491-4BA5-A1E2-D7AEC462B057}" destId="{4661C24A-8B86-4513-9BC2-FF3777FA7A0F}" srcOrd="2" destOrd="0" presId="urn:microsoft.com/office/officeart/2016/7/layout/VerticalDownArrowProcess"/>
    <dgm:cxn modelId="{7D8325F1-E040-4CE2-A6C6-A938FBC0D5FF}" type="presParOf" srcId="{43068A5F-62E1-4F79-8F1D-188EDB7AF06C}" destId="{50085227-7549-425F-B6A9-EA4A5F80215C}" srcOrd="3" destOrd="0" presId="urn:microsoft.com/office/officeart/2016/7/layout/VerticalDownArrowProcess"/>
    <dgm:cxn modelId="{7356E30B-0636-4291-8AAE-82A181649BAF}" type="presParOf" srcId="{43068A5F-62E1-4F79-8F1D-188EDB7AF06C}" destId="{79739B71-6223-4597-91F9-BE093A5CB406}" srcOrd="4" destOrd="0" presId="urn:microsoft.com/office/officeart/2016/7/layout/VerticalDownArrowProcess"/>
    <dgm:cxn modelId="{85E5B93E-4251-4F9D-A573-65264E962AE6}" type="presParOf" srcId="{79739B71-6223-4597-91F9-BE093A5CB406}" destId="{9A575437-D923-41B0-8413-16365CDE283E}" srcOrd="0" destOrd="0" presId="urn:microsoft.com/office/officeart/2016/7/layout/VerticalDownArrowProcess"/>
    <dgm:cxn modelId="{FDBA2AE6-1C9E-4BDF-963B-3AA8AE0E810F}" type="presParOf" srcId="{79739B71-6223-4597-91F9-BE093A5CB406}" destId="{DD95F0A2-BAD4-4AF7-A8BE-FAAD36D539F9}" srcOrd="1" destOrd="0" presId="urn:microsoft.com/office/officeart/2016/7/layout/VerticalDownArrowProcess"/>
    <dgm:cxn modelId="{81C30800-E6C9-4D11-976A-68F5E9D2F00C}" type="presParOf" srcId="{79739B71-6223-4597-91F9-BE093A5CB406}" destId="{21C6DD27-A83F-453D-A445-8079E728BE7B}" srcOrd="2" destOrd="0" presId="urn:microsoft.com/office/officeart/2016/7/layout/VerticalDownArrowProcess"/>
    <dgm:cxn modelId="{3602D047-0B7B-4B57-BC4C-D6F5AAA3ED20}" type="presParOf" srcId="{43068A5F-62E1-4F79-8F1D-188EDB7AF06C}" destId="{825A7605-5F05-4821-A252-8ED02A400BF9}" srcOrd="5" destOrd="0" presId="urn:microsoft.com/office/officeart/2016/7/layout/VerticalDownArrowProcess"/>
    <dgm:cxn modelId="{2B6A23E5-9CF0-44A6-96B6-18B0E50F3E79}" type="presParOf" srcId="{43068A5F-62E1-4F79-8F1D-188EDB7AF06C}" destId="{93B4890D-8FCA-4C7C-8C41-FF9FFB89C60D}" srcOrd="6" destOrd="0" presId="urn:microsoft.com/office/officeart/2016/7/layout/VerticalDownArrowProcess"/>
    <dgm:cxn modelId="{A3919F9E-137B-4EBE-B77E-00F15EB83CF9}" type="presParOf" srcId="{93B4890D-8FCA-4C7C-8C41-FF9FFB89C60D}" destId="{5638FC0E-32E8-4FE6-96DF-8D3C0753D6E6}" srcOrd="0" destOrd="0" presId="urn:microsoft.com/office/officeart/2016/7/layout/VerticalDownArrowProcess"/>
    <dgm:cxn modelId="{325D356E-1A50-4336-B1C5-2FF9BCC44959}" type="presParOf" srcId="{93B4890D-8FCA-4C7C-8C41-FF9FFB89C60D}" destId="{BE59D2EA-1558-4EF9-A73A-1E9CBB9CB910}" srcOrd="1" destOrd="0" presId="urn:microsoft.com/office/officeart/2016/7/layout/VerticalDownArrowProcess"/>
    <dgm:cxn modelId="{54A59D08-97AC-488F-ACE0-3A2C8C739B65}" type="presParOf" srcId="{93B4890D-8FCA-4C7C-8C41-FF9FFB89C60D}" destId="{C6A7F6DF-9334-4AEE-B638-EAE6BB8E2BEA}" srcOrd="2" destOrd="0" presId="urn:microsoft.com/office/officeart/2016/7/layout/VerticalDownArrowProcess"/>
    <dgm:cxn modelId="{0EE68A4F-499B-43FA-A71D-79AA465B8A6D}" type="presParOf" srcId="{43068A5F-62E1-4F79-8F1D-188EDB7AF06C}" destId="{25B2ABFA-8DE0-4C44-8B6C-8B69B7F70797}" srcOrd="7" destOrd="0" presId="urn:microsoft.com/office/officeart/2016/7/layout/VerticalDownArrowProcess"/>
    <dgm:cxn modelId="{23ABDC0F-A64E-48BB-B3BD-24C0F9B8F558}" type="presParOf" srcId="{43068A5F-62E1-4F79-8F1D-188EDB7AF06C}" destId="{1CEA8D61-47C8-40CA-8609-5731D6C34FC5}" srcOrd="8" destOrd="0" presId="urn:microsoft.com/office/officeart/2016/7/layout/VerticalDownArrowProcess"/>
    <dgm:cxn modelId="{6B0F9E74-211A-4D01-BF23-98B3AE4D9F8C}" type="presParOf" srcId="{1CEA8D61-47C8-40CA-8609-5731D6C34FC5}" destId="{1FDC5430-CC8F-4A79-B908-3C37829F20E3}" srcOrd="0" destOrd="0" presId="urn:microsoft.com/office/officeart/2016/7/layout/VerticalDownArrowProcess"/>
    <dgm:cxn modelId="{E79FF4D2-C28C-45BB-A4A9-40FB78ECD24F}" type="presParOf" srcId="{1CEA8D61-47C8-40CA-8609-5731D6C34FC5}" destId="{123E54DF-9C53-446D-B3AB-20007C8CA722}" srcOrd="1" destOrd="0" presId="urn:microsoft.com/office/officeart/2016/7/layout/VerticalDownArrowProcess"/>
    <dgm:cxn modelId="{64C68B74-0CCC-4D46-BAD5-090CBAA486E7}" type="presParOf" srcId="{1CEA8D61-47C8-40CA-8609-5731D6C34FC5}" destId="{2BC27E84-97D1-44E5-8A28-90D875BE0D3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E4FAA-813B-4422-9DDF-2CEAFF03D3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3DF16-4CB3-464E-8F3A-49823CC80ED6}">
      <dgm:prSet/>
      <dgm:spPr/>
      <dgm:t>
        <a:bodyPr/>
        <a:lstStyle/>
        <a:p>
          <a:r>
            <a:rPr lang="en-US"/>
            <a:t>Final test fit</a:t>
          </a:r>
        </a:p>
      </dgm:t>
    </dgm:pt>
    <dgm:pt modelId="{F1CEA39E-28F0-4F43-BA26-BC12879CF299}" type="parTrans" cxnId="{B7B2BBB1-C97B-45B6-9616-4A43B342633F}">
      <dgm:prSet/>
      <dgm:spPr/>
      <dgm:t>
        <a:bodyPr/>
        <a:lstStyle/>
        <a:p>
          <a:endParaRPr lang="en-US"/>
        </a:p>
      </dgm:t>
    </dgm:pt>
    <dgm:pt modelId="{8992F36C-0137-4CDE-905F-1BD239A5AEE8}" type="sibTrans" cxnId="{B7B2BBB1-C97B-45B6-9616-4A43B342633F}">
      <dgm:prSet/>
      <dgm:spPr/>
      <dgm:t>
        <a:bodyPr/>
        <a:lstStyle/>
        <a:p>
          <a:endParaRPr lang="en-US"/>
        </a:p>
      </dgm:t>
    </dgm:pt>
    <dgm:pt modelId="{C174FB9C-9C87-4028-9F94-1029F4980E90}">
      <dgm:prSet/>
      <dgm:spPr/>
      <dgm:t>
        <a:bodyPr/>
        <a:lstStyle/>
        <a:p>
          <a:pPr rtl="0"/>
          <a:r>
            <a:rPr lang="en-US">
              <a:latin typeface="Verdana Pro Cond"/>
            </a:rPr>
            <a:t>Test final </a:t>
          </a:r>
          <a:r>
            <a:rPr lang="en-US"/>
            <a:t>design into teams Honda Del Sol.</a:t>
          </a:r>
        </a:p>
      </dgm:t>
    </dgm:pt>
    <dgm:pt modelId="{F9C53C2B-4B9A-4AFB-B2EA-5A25904B9E54}" type="parTrans" cxnId="{44E28D9F-BE36-4512-8179-983F73F6E182}">
      <dgm:prSet/>
      <dgm:spPr/>
      <dgm:t>
        <a:bodyPr/>
        <a:lstStyle/>
        <a:p>
          <a:endParaRPr lang="en-US"/>
        </a:p>
      </dgm:t>
    </dgm:pt>
    <dgm:pt modelId="{FCC40971-D787-49F4-A1CB-489D9FC31665}" type="sibTrans" cxnId="{44E28D9F-BE36-4512-8179-983F73F6E182}">
      <dgm:prSet/>
      <dgm:spPr/>
      <dgm:t>
        <a:bodyPr/>
        <a:lstStyle/>
        <a:p>
          <a:endParaRPr lang="en-US"/>
        </a:p>
      </dgm:t>
    </dgm:pt>
    <dgm:pt modelId="{381F76D4-3556-4466-8F4F-1AF6798879A9}">
      <dgm:prSet/>
      <dgm:spPr/>
      <dgm:t>
        <a:bodyPr/>
        <a:lstStyle/>
        <a:p>
          <a:r>
            <a:rPr lang="en-US"/>
            <a:t>Second vehicle fitment</a:t>
          </a:r>
        </a:p>
      </dgm:t>
    </dgm:pt>
    <dgm:pt modelId="{598954B8-3CE7-46DF-8BE1-8C6D46736469}" type="parTrans" cxnId="{0DD44A1D-0D0C-4191-9906-C81DA723A87B}">
      <dgm:prSet/>
      <dgm:spPr/>
      <dgm:t>
        <a:bodyPr/>
        <a:lstStyle/>
        <a:p>
          <a:endParaRPr lang="en-US"/>
        </a:p>
      </dgm:t>
    </dgm:pt>
    <dgm:pt modelId="{C30CDF4F-4085-414E-BF1E-E4C4348A7CB1}" type="sibTrans" cxnId="{0DD44A1D-0D0C-4191-9906-C81DA723A87B}">
      <dgm:prSet/>
      <dgm:spPr/>
      <dgm:t>
        <a:bodyPr/>
        <a:lstStyle/>
        <a:p>
          <a:endParaRPr lang="en-US"/>
        </a:p>
      </dgm:t>
    </dgm:pt>
    <dgm:pt modelId="{90497CFA-F6D5-4B44-8A1D-334CABDAE664}">
      <dgm:prSet/>
      <dgm:spPr/>
      <dgm:t>
        <a:bodyPr/>
        <a:lstStyle/>
        <a:p>
          <a:pPr rtl="0"/>
          <a:r>
            <a:rPr lang="en-US"/>
            <a:t>Confirm fitment in </a:t>
          </a:r>
          <a:r>
            <a:rPr lang="en-US">
              <a:latin typeface="Verdana Pro Cond"/>
            </a:rPr>
            <a:t>EG Civic</a:t>
          </a:r>
        </a:p>
      </dgm:t>
    </dgm:pt>
    <dgm:pt modelId="{37189DD3-16A0-47EF-93D3-22815ED80E60}" type="parTrans" cxnId="{DD3EB3D5-02E8-4DF2-BDC1-9B8E4C00EB04}">
      <dgm:prSet/>
      <dgm:spPr/>
      <dgm:t>
        <a:bodyPr/>
        <a:lstStyle/>
        <a:p>
          <a:endParaRPr lang="en-US"/>
        </a:p>
      </dgm:t>
    </dgm:pt>
    <dgm:pt modelId="{10EDFAAD-FEF3-470A-BFF5-21C88F3AF6D1}" type="sibTrans" cxnId="{DD3EB3D5-02E8-4DF2-BDC1-9B8E4C00EB04}">
      <dgm:prSet/>
      <dgm:spPr/>
      <dgm:t>
        <a:bodyPr/>
        <a:lstStyle/>
        <a:p>
          <a:endParaRPr lang="en-US"/>
        </a:p>
      </dgm:t>
    </dgm:pt>
    <dgm:pt modelId="{4EB31494-CFA1-4072-8C21-CD0C44B3A071}">
      <dgm:prSet/>
      <dgm:spPr/>
      <dgm:t>
        <a:bodyPr/>
        <a:lstStyle/>
        <a:p>
          <a:r>
            <a:rPr lang="en-US"/>
            <a:t>Third vehicle fitment</a:t>
          </a:r>
        </a:p>
      </dgm:t>
    </dgm:pt>
    <dgm:pt modelId="{F702A963-DD66-4DD0-953A-5035B243AA19}" type="parTrans" cxnId="{59FBDC82-CB4A-421D-BFBD-D113041113E1}">
      <dgm:prSet/>
      <dgm:spPr/>
      <dgm:t>
        <a:bodyPr/>
        <a:lstStyle/>
        <a:p>
          <a:endParaRPr lang="en-US"/>
        </a:p>
      </dgm:t>
    </dgm:pt>
    <dgm:pt modelId="{AC5F44EC-0823-4C9B-BCD9-155A448B9540}" type="sibTrans" cxnId="{59FBDC82-CB4A-421D-BFBD-D113041113E1}">
      <dgm:prSet/>
      <dgm:spPr/>
      <dgm:t>
        <a:bodyPr/>
        <a:lstStyle/>
        <a:p>
          <a:endParaRPr lang="en-US"/>
        </a:p>
      </dgm:t>
    </dgm:pt>
    <dgm:pt modelId="{ECA6971D-C789-4616-81FC-0655C46E6742}">
      <dgm:prSet/>
      <dgm:spPr/>
      <dgm:t>
        <a:bodyPr/>
        <a:lstStyle/>
        <a:p>
          <a:pPr rtl="0"/>
          <a:r>
            <a:rPr lang="en-US"/>
            <a:t>Confirm fitment in </a:t>
          </a:r>
          <a:r>
            <a:rPr lang="en-US">
              <a:latin typeface="Verdana Pro Cond"/>
            </a:rPr>
            <a:t>Acura Integra</a:t>
          </a:r>
        </a:p>
      </dgm:t>
    </dgm:pt>
    <dgm:pt modelId="{7ECDB20C-16CE-48F3-BA43-0E9B008F14E5}" type="parTrans" cxnId="{008C09E6-886D-40F5-AA5A-AC5B4674B4BC}">
      <dgm:prSet/>
      <dgm:spPr/>
      <dgm:t>
        <a:bodyPr/>
        <a:lstStyle/>
        <a:p>
          <a:endParaRPr lang="en-US"/>
        </a:p>
      </dgm:t>
    </dgm:pt>
    <dgm:pt modelId="{22CFECDB-9453-4BEF-8B88-86D4AF13AB11}" type="sibTrans" cxnId="{008C09E6-886D-40F5-AA5A-AC5B4674B4BC}">
      <dgm:prSet/>
      <dgm:spPr/>
      <dgm:t>
        <a:bodyPr/>
        <a:lstStyle/>
        <a:p>
          <a:endParaRPr lang="en-US"/>
        </a:p>
      </dgm:t>
    </dgm:pt>
    <dgm:pt modelId="{43068A5F-62E1-4F79-8F1D-188EDB7AF06C}" type="pres">
      <dgm:prSet presAssocID="{73EE4FAA-813B-4422-9DDF-2CEAFF03D383}" presName="Name0" presStyleCnt="0">
        <dgm:presLayoutVars>
          <dgm:dir/>
          <dgm:animLvl val="lvl"/>
          <dgm:resizeHandles val="exact"/>
        </dgm:presLayoutVars>
      </dgm:prSet>
      <dgm:spPr/>
    </dgm:pt>
    <dgm:pt modelId="{8A0B85B7-6703-43DB-9232-645CFA4F489C}" type="pres">
      <dgm:prSet presAssocID="{4EB31494-CFA1-4072-8C21-CD0C44B3A071}" presName="boxAndChildren" presStyleCnt="0"/>
      <dgm:spPr/>
    </dgm:pt>
    <dgm:pt modelId="{07545094-B77D-489C-9075-02548F388B72}" type="pres">
      <dgm:prSet presAssocID="{4EB31494-CFA1-4072-8C21-CD0C44B3A071}" presName="parentTextBox" presStyleLbl="alignNode1" presStyleIdx="0" presStyleCnt="3"/>
      <dgm:spPr/>
    </dgm:pt>
    <dgm:pt modelId="{34E4B6CD-4864-486D-90E4-F449481DA5F1}" type="pres">
      <dgm:prSet presAssocID="{4EB31494-CFA1-4072-8C21-CD0C44B3A071}" presName="descendantBox" presStyleLbl="bgAccFollowNode1" presStyleIdx="0" presStyleCnt="3"/>
      <dgm:spPr/>
    </dgm:pt>
    <dgm:pt modelId="{825A7605-5F05-4821-A252-8ED02A400BF9}" type="pres">
      <dgm:prSet presAssocID="{C30CDF4F-4085-414E-BF1E-E4C4348A7CB1}" presName="sp" presStyleCnt="0"/>
      <dgm:spPr/>
    </dgm:pt>
    <dgm:pt modelId="{93B4890D-8FCA-4C7C-8C41-FF9FFB89C60D}" type="pres">
      <dgm:prSet presAssocID="{381F76D4-3556-4466-8F4F-1AF6798879A9}" presName="arrowAndChildren" presStyleCnt="0"/>
      <dgm:spPr/>
    </dgm:pt>
    <dgm:pt modelId="{5638FC0E-32E8-4FE6-96DF-8D3C0753D6E6}" type="pres">
      <dgm:prSet presAssocID="{381F76D4-3556-4466-8F4F-1AF6798879A9}" presName="parentTextArrow" presStyleLbl="node1" presStyleIdx="0" presStyleCnt="0"/>
      <dgm:spPr/>
    </dgm:pt>
    <dgm:pt modelId="{BE59D2EA-1558-4EF9-A73A-1E9CBB9CB910}" type="pres">
      <dgm:prSet presAssocID="{381F76D4-3556-4466-8F4F-1AF6798879A9}" presName="arrow" presStyleLbl="alignNode1" presStyleIdx="1" presStyleCnt="3"/>
      <dgm:spPr/>
    </dgm:pt>
    <dgm:pt modelId="{C6A7F6DF-9334-4AEE-B638-EAE6BB8E2BEA}" type="pres">
      <dgm:prSet presAssocID="{381F76D4-3556-4466-8F4F-1AF6798879A9}" presName="descendantArrow" presStyleLbl="bgAccFollowNode1" presStyleIdx="1" presStyleCnt="3"/>
      <dgm:spPr/>
    </dgm:pt>
    <dgm:pt modelId="{25B2ABFA-8DE0-4C44-8B6C-8B69B7F70797}" type="pres">
      <dgm:prSet presAssocID="{8992F36C-0137-4CDE-905F-1BD239A5AEE8}" presName="sp" presStyleCnt="0"/>
      <dgm:spPr/>
    </dgm:pt>
    <dgm:pt modelId="{1CEA8D61-47C8-40CA-8609-5731D6C34FC5}" type="pres">
      <dgm:prSet presAssocID="{2F83DF16-4CB3-464E-8F3A-49823CC80ED6}" presName="arrowAndChildren" presStyleCnt="0"/>
      <dgm:spPr/>
    </dgm:pt>
    <dgm:pt modelId="{1FDC5430-CC8F-4A79-B908-3C37829F20E3}" type="pres">
      <dgm:prSet presAssocID="{2F83DF16-4CB3-464E-8F3A-49823CC80ED6}" presName="parentTextArrow" presStyleLbl="node1" presStyleIdx="0" presStyleCnt="0"/>
      <dgm:spPr/>
    </dgm:pt>
    <dgm:pt modelId="{123E54DF-9C53-446D-B3AB-20007C8CA722}" type="pres">
      <dgm:prSet presAssocID="{2F83DF16-4CB3-464E-8F3A-49823CC80ED6}" presName="arrow" presStyleLbl="alignNode1" presStyleIdx="2" presStyleCnt="3"/>
      <dgm:spPr/>
    </dgm:pt>
    <dgm:pt modelId="{2BC27E84-97D1-44E5-8A28-90D875BE0D38}" type="pres">
      <dgm:prSet presAssocID="{2F83DF16-4CB3-464E-8F3A-49823CC80ED6}" presName="descendantArrow" presStyleLbl="bgAccFollowNode1" presStyleIdx="2" presStyleCnt="3"/>
      <dgm:spPr/>
    </dgm:pt>
  </dgm:ptLst>
  <dgm:cxnLst>
    <dgm:cxn modelId="{2256AC11-456F-4AC5-9129-35D51E31161B}" type="presOf" srcId="{4EB31494-CFA1-4072-8C21-CD0C44B3A071}" destId="{07545094-B77D-489C-9075-02548F388B72}" srcOrd="0" destOrd="0" presId="urn:microsoft.com/office/officeart/2016/7/layout/VerticalDownArrowProcess"/>
    <dgm:cxn modelId="{0DD44A1D-0D0C-4191-9906-C81DA723A87B}" srcId="{73EE4FAA-813B-4422-9DDF-2CEAFF03D383}" destId="{381F76D4-3556-4466-8F4F-1AF6798879A9}" srcOrd="1" destOrd="0" parTransId="{598954B8-3CE7-46DF-8BE1-8C6D46736469}" sibTransId="{C30CDF4F-4085-414E-BF1E-E4C4348A7CB1}"/>
    <dgm:cxn modelId="{4227843C-B235-4F66-8668-1DE503911C3C}" type="presOf" srcId="{2F83DF16-4CB3-464E-8F3A-49823CC80ED6}" destId="{123E54DF-9C53-446D-B3AB-20007C8CA722}" srcOrd="1" destOrd="0" presId="urn:microsoft.com/office/officeart/2016/7/layout/VerticalDownArrowProcess"/>
    <dgm:cxn modelId="{C9EF2A45-0549-477C-8175-6730A15E6228}" type="presOf" srcId="{2F83DF16-4CB3-464E-8F3A-49823CC80ED6}" destId="{1FDC5430-CC8F-4A79-B908-3C37829F20E3}" srcOrd="0" destOrd="0" presId="urn:microsoft.com/office/officeart/2016/7/layout/VerticalDownArrowProcess"/>
    <dgm:cxn modelId="{F4C3D84B-3A01-43D4-B007-3A943DFFA34B}" type="presOf" srcId="{73EE4FAA-813B-4422-9DDF-2CEAFF03D383}" destId="{43068A5F-62E1-4F79-8F1D-188EDB7AF06C}" srcOrd="0" destOrd="0" presId="urn:microsoft.com/office/officeart/2016/7/layout/VerticalDownArrowProcess"/>
    <dgm:cxn modelId="{59FBDC82-CB4A-421D-BFBD-D113041113E1}" srcId="{73EE4FAA-813B-4422-9DDF-2CEAFF03D383}" destId="{4EB31494-CFA1-4072-8C21-CD0C44B3A071}" srcOrd="2" destOrd="0" parTransId="{F702A963-DD66-4DD0-953A-5035B243AA19}" sibTransId="{AC5F44EC-0823-4C9B-BCD9-155A448B9540}"/>
    <dgm:cxn modelId="{44E28D9F-BE36-4512-8179-983F73F6E182}" srcId="{2F83DF16-4CB3-464E-8F3A-49823CC80ED6}" destId="{C174FB9C-9C87-4028-9F94-1029F4980E90}" srcOrd="0" destOrd="0" parTransId="{F9C53C2B-4B9A-4AFB-B2EA-5A25904B9E54}" sibTransId="{FCC40971-D787-49F4-A1CB-489D9FC31665}"/>
    <dgm:cxn modelId="{557B19A3-5EC1-47A8-977B-32F8A51A6868}" type="presOf" srcId="{381F76D4-3556-4466-8F4F-1AF6798879A9}" destId="{5638FC0E-32E8-4FE6-96DF-8D3C0753D6E6}" srcOrd="0" destOrd="0" presId="urn:microsoft.com/office/officeart/2016/7/layout/VerticalDownArrowProcess"/>
    <dgm:cxn modelId="{9DA8D6AF-9A77-435E-A985-C8F4D094F4C9}" type="presOf" srcId="{381F76D4-3556-4466-8F4F-1AF6798879A9}" destId="{BE59D2EA-1558-4EF9-A73A-1E9CBB9CB910}" srcOrd="1" destOrd="0" presId="urn:microsoft.com/office/officeart/2016/7/layout/VerticalDownArrowProcess"/>
    <dgm:cxn modelId="{B7B2BBB1-C97B-45B6-9616-4A43B342633F}" srcId="{73EE4FAA-813B-4422-9DDF-2CEAFF03D383}" destId="{2F83DF16-4CB3-464E-8F3A-49823CC80ED6}" srcOrd="0" destOrd="0" parTransId="{F1CEA39E-28F0-4F43-BA26-BC12879CF299}" sibTransId="{8992F36C-0137-4CDE-905F-1BD239A5AEE8}"/>
    <dgm:cxn modelId="{158E62B9-C4CF-4E0B-9460-3EE4BFFB22BD}" type="presOf" srcId="{ECA6971D-C789-4616-81FC-0655C46E6742}" destId="{34E4B6CD-4864-486D-90E4-F449481DA5F1}" srcOrd="0" destOrd="0" presId="urn:microsoft.com/office/officeart/2016/7/layout/VerticalDownArrowProcess"/>
    <dgm:cxn modelId="{DD3EB3D5-02E8-4DF2-BDC1-9B8E4C00EB04}" srcId="{381F76D4-3556-4466-8F4F-1AF6798879A9}" destId="{90497CFA-F6D5-4B44-8A1D-334CABDAE664}" srcOrd="0" destOrd="0" parTransId="{37189DD3-16A0-47EF-93D3-22815ED80E60}" sibTransId="{10EDFAAD-FEF3-470A-BFF5-21C88F3AF6D1}"/>
    <dgm:cxn modelId="{7AE8DFDA-911D-4FC1-9060-27CBFEBEB48B}" type="presOf" srcId="{C174FB9C-9C87-4028-9F94-1029F4980E90}" destId="{2BC27E84-97D1-44E5-8A28-90D875BE0D38}" srcOrd="0" destOrd="0" presId="urn:microsoft.com/office/officeart/2016/7/layout/VerticalDownArrowProcess"/>
    <dgm:cxn modelId="{2F2A01E4-9550-4F24-B0FA-766FD1F3D871}" type="presOf" srcId="{90497CFA-F6D5-4B44-8A1D-334CABDAE664}" destId="{C6A7F6DF-9334-4AEE-B638-EAE6BB8E2BEA}" srcOrd="0" destOrd="0" presId="urn:microsoft.com/office/officeart/2016/7/layout/VerticalDownArrowProcess"/>
    <dgm:cxn modelId="{008C09E6-886D-40F5-AA5A-AC5B4674B4BC}" srcId="{4EB31494-CFA1-4072-8C21-CD0C44B3A071}" destId="{ECA6971D-C789-4616-81FC-0655C46E6742}" srcOrd="0" destOrd="0" parTransId="{7ECDB20C-16CE-48F3-BA43-0E9B008F14E5}" sibTransId="{22CFECDB-9453-4BEF-8B88-86D4AF13AB11}"/>
    <dgm:cxn modelId="{344BAF67-8B2F-407A-9363-B5BCFCFDFAB9}" type="presParOf" srcId="{43068A5F-62E1-4F79-8F1D-188EDB7AF06C}" destId="{8A0B85B7-6703-43DB-9232-645CFA4F489C}" srcOrd="0" destOrd="0" presId="urn:microsoft.com/office/officeart/2016/7/layout/VerticalDownArrowProcess"/>
    <dgm:cxn modelId="{AB459E75-FAC7-4660-B875-33234EC775B2}" type="presParOf" srcId="{8A0B85B7-6703-43DB-9232-645CFA4F489C}" destId="{07545094-B77D-489C-9075-02548F388B72}" srcOrd="0" destOrd="0" presId="urn:microsoft.com/office/officeart/2016/7/layout/VerticalDownArrowProcess"/>
    <dgm:cxn modelId="{44192683-68EE-4F87-95EA-A78F2291238A}" type="presParOf" srcId="{8A0B85B7-6703-43DB-9232-645CFA4F489C}" destId="{34E4B6CD-4864-486D-90E4-F449481DA5F1}" srcOrd="1" destOrd="0" presId="urn:microsoft.com/office/officeart/2016/7/layout/VerticalDownArrowProcess"/>
    <dgm:cxn modelId="{1F9016F7-4B78-4F42-9672-707FCE2D144C}" type="presParOf" srcId="{43068A5F-62E1-4F79-8F1D-188EDB7AF06C}" destId="{825A7605-5F05-4821-A252-8ED02A400BF9}" srcOrd="1" destOrd="0" presId="urn:microsoft.com/office/officeart/2016/7/layout/VerticalDownArrowProcess"/>
    <dgm:cxn modelId="{D03FA6D4-3F70-4C0C-A002-5A28366257FA}" type="presParOf" srcId="{43068A5F-62E1-4F79-8F1D-188EDB7AF06C}" destId="{93B4890D-8FCA-4C7C-8C41-FF9FFB89C60D}" srcOrd="2" destOrd="0" presId="urn:microsoft.com/office/officeart/2016/7/layout/VerticalDownArrowProcess"/>
    <dgm:cxn modelId="{4BD00D74-9F7A-4893-BB7F-C3785977CE50}" type="presParOf" srcId="{93B4890D-8FCA-4C7C-8C41-FF9FFB89C60D}" destId="{5638FC0E-32E8-4FE6-96DF-8D3C0753D6E6}" srcOrd="0" destOrd="0" presId="urn:microsoft.com/office/officeart/2016/7/layout/VerticalDownArrowProcess"/>
    <dgm:cxn modelId="{06B090D3-8C76-44ED-AE02-6D10BBD7F1C6}" type="presParOf" srcId="{93B4890D-8FCA-4C7C-8C41-FF9FFB89C60D}" destId="{BE59D2EA-1558-4EF9-A73A-1E9CBB9CB910}" srcOrd="1" destOrd="0" presId="urn:microsoft.com/office/officeart/2016/7/layout/VerticalDownArrowProcess"/>
    <dgm:cxn modelId="{9138951B-B3AD-43A2-AB25-6836EC9ADED1}" type="presParOf" srcId="{93B4890D-8FCA-4C7C-8C41-FF9FFB89C60D}" destId="{C6A7F6DF-9334-4AEE-B638-EAE6BB8E2BEA}" srcOrd="2" destOrd="0" presId="urn:microsoft.com/office/officeart/2016/7/layout/VerticalDownArrowProcess"/>
    <dgm:cxn modelId="{6135AF29-9DC6-4DBE-9E43-4DEE06C65C40}" type="presParOf" srcId="{43068A5F-62E1-4F79-8F1D-188EDB7AF06C}" destId="{25B2ABFA-8DE0-4C44-8B6C-8B69B7F70797}" srcOrd="3" destOrd="0" presId="urn:microsoft.com/office/officeart/2016/7/layout/VerticalDownArrowProcess"/>
    <dgm:cxn modelId="{4E2FA468-13AD-4F95-8773-828A7A14A400}" type="presParOf" srcId="{43068A5F-62E1-4F79-8F1D-188EDB7AF06C}" destId="{1CEA8D61-47C8-40CA-8609-5731D6C34FC5}" srcOrd="4" destOrd="0" presId="urn:microsoft.com/office/officeart/2016/7/layout/VerticalDownArrowProcess"/>
    <dgm:cxn modelId="{793D98DD-794A-4E92-9CA2-2108D9A2305A}" type="presParOf" srcId="{1CEA8D61-47C8-40CA-8609-5731D6C34FC5}" destId="{1FDC5430-CC8F-4A79-B908-3C37829F20E3}" srcOrd="0" destOrd="0" presId="urn:microsoft.com/office/officeart/2016/7/layout/VerticalDownArrowProcess"/>
    <dgm:cxn modelId="{BB338A13-10B0-417C-AF94-C7A8F31DEB97}" type="presParOf" srcId="{1CEA8D61-47C8-40CA-8609-5731D6C34FC5}" destId="{123E54DF-9C53-446D-B3AB-20007C8CA722}" srcOrd="1" destOrd="0" presId="urn:microsoft.com/office/officeart/2016/7/layout/VerticalDownArrowProcess"/>
    <dgm:cxn modelId="{4FAB1F7D-D215-4FD3-9AD9-75D961A8F4E4}" type="presParOf" srcId="{1CEA8D61-47C8-40CA-8609-5731D6C34FC5}" destId="{2BC27E84-97D1-44E5-8A28-90D875BE0D3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D496-A7D6-4FEC-8315-EBB3769DC5B5}">
      <dsp:nvSpPr>
        <dsp:cNvPr id="0" name=""/>
        <dsp:cNvSpPr/>
      </dsp:nvSpPr>
      <dsp:spPr>
        <a:xfrm>
          <a:off x="0" y="2294391"/>
          <a:ext cx="2667000" cy="753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77" tIns="184912" rIns="18967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Weigh</a:t>
          </a:r>
        </a:p>
      </dsp:txBody>
      <dsp:txXfrm>
        <a:off x="0" y="2294391"/>
        <a:ext cx="2667000" cy="753070"/>
      </dsp:txXfrm>
    </dsp:sp>
    <dsp:sp modelId="{2DD122D8-A4E8-44D5-9F04-5008C664776E}">
      <dsp:nvSpPr>
        <dsp:cNvPr id="0" name=""/>
        <dsp:cNvSpPr/>
      </dsp:nvSpPr>
      <dsp:spPr>
        <a:xfrm>
          <a:off x="2666999" y="2294391"/>
          <a:ext cx="8001000" cy="753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177800" rIns="162298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 Pro Cond"/>
            </a:rPr>
            <a:t>Weigh vehicle and compare to previously calculated. (Vehicle gained approximately 300 pounds, but more than doubled power)</a:t>
          </a:r>
        </a:p>
      </dsp:txBody>
      <dsp:txXfrm>
        <a:off x="2666999" y="2294391"/>
        <a:ext cx="8001000" cy="753070"/>
      </dsp:txXfrm>
    </dsp:sp>
    <dsp:sp modelId="{0F1DB9DC-95C5-424F-862D-C7587EA056EE}">
      <dsp:nvSpPr>
        <dsp:cNvPr id="0" name=""/>
        <dsp:cNvSpPr/>
      </dsp:nvSpPr>
      <dsp:spPr>
        <a:xfrm rot="10800000">
          <a:off x="0" y="1147465"/>
          <a:ext cx="2667000" cy="11582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77" tIns="184912" rIns="18967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Calculate</a:t>
          </a:r>
        </a:p>
      </dsp:txBody>
      <dsp:txXfrm rot="-10800000">
        <a:off x="0" y="1147465"/>
        <a:ext cx="2667000" cy="752844"/>
      </dsp:txXfrm>
    </dsp:sp>
    <dsp:sp modelId="{1ECD15D4-9173-4B79-BFBC-30AEE543DE6E}">
      <dsp:nvSpPr>
        <dsp:cNvPr id="0" name=""/>
        <dsp:cNvSpPr/>
      </dsp:nvSpPr>
      <dsp:spPr>
        <a:xfrm>
          <a:off x="2666999" y="1147465"/>
          <a:ext cx="8001000" cy="752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177800" rIns="16229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Calculate gross weight of assembled vehicle by adding together individual component weights.</a:t>
          </a:r>
        </a:p>
      </dsp:txBody>
      <dsp:txXfrm>
        <a:off x="2666999" y="1147465"/>
        <a:ext cx="8001000" cy="752844"/>
      </dsp:txXfrm>
    </dsp:sp>
    <dsp:sp modelId="{6FF66E04-4A35-4AAD-9C89-F62D5D8E5888}">
      <dsp:nvSpPr>
        <dsp:cNvPr id="0" name=""/>
        <dsp:cNvSpPr/>
      </dsp:nvSpPr>
      <dsp:spPr>
        <a:xfrm rot="10800000">
          <a:off x="0" y="538"/>
          <a:ext cx="2667000" cy="11582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77" tIns="184912" rIns="18967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Research</a:t>
          </a:r>
        </a:p>
      </dsp:txBody>
      <dsp:txXfrm rot="-10800000">
        <a:off x="0" y="538"/>
        <a:ext cx="2667000" cy="752844"/>
      </dsp:txXfrm>
    </dsp:sp>
    <dsp:sp modelId="{41CFCD9D-9331-4638-9814-5DCC50A9C13D}">
      <dsp:nvSpPr>
        <dsp:cNvPr id="0" name=""/>
        <dsp:cNvSpPr/>
      </dsp:nvSpPr>
      <dsp:spPr>
        <a:xfrm>
          <a:off x="2666999" y="538"/>
          <a:ext cx="8001000" cy="752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177800" rIns="16229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 and determine weight of vehicle, original engine, and Tesla small drive unit.</a:t>
          </a:r>
        </a:p>
      </dsp:txBody>
      <dsp:txXfrm>
        <a:off x="2666999" y="538"/>
        <a:ext cx="8001000" cy="7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9BF18-1503-C34C-A4C0-DA7455E7329E}">
      <dsp:nvSpPr>
        <dsp:cNvPr id="0" name=""/>
        <dsp:cNvSpPr/>
      </dsp:nvSpPr>
      <dsp:spPr>
        <a:xfrm>
          <a:off x="0" y="2986287"/>
          <a:ext cx="2374614" cy="48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83" tIns="120904" rIns="168883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Total Cost</a:t>
          </a:r>
        </a:p>
      </dsp:txBody>
      <dsp:txXfrm>
        <a:off x="0" y="2986287"/>
        <a:ext cx="2374614" cy="489925"/>
      </dsp:txXfrm>
    </dsp:sp>
    <dsp:sp modelId="{9F1F7184-33E9-4140-B794-DDF319585C27}">
      <dsp:nvSpPr>
        <dsp:cNvPr id="0" name=""/>
        <dsp:cNvSpPr/>
      </dsp:nvSpPr>
      <dsp:spPr>
        <a:xfrm>
          <a:off x="2374614" y="2986287"/>
          <a:ext cx="7123842" cy="48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05" tIns="152400" rIns="14450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Sum together all aspects of production.</a:t>
          </a:r>
        </a:p>
      </dsp:txBody>
      <dsp:txXfrm>
        <a:off x="2374614" y="2986287"/>
        <a:ext cx="7123842" cy="489925"/>
      </dsp:txXfrm>
    </dsp:sp>
    <dsp:sp modelId="{9F2D1444-A319-4BAA-8D98-CAEBF4160519}">
      <dsp:nvSpPr>
        <dsp:cNvPr id="0" name=""/>
        <dsp:cNvSpPr/>
      </dsp:nvSpPr>
      <dsp:spPr>
        <a:xfrm rot="10800000">
          <a:off x="0" y="2240131"/>
          <a:ext cx="2374614" cy="7535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83" tIns="120904" rIns="168883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Assembly Time</a:t>
          </a:r>
        </a:p>
      </dsp:txBody>
      <dsp:txXfrm rot="-10800000">
        <a:off x="0" y="2240131"/>
        <a:ext cx="2374614" cy="489778"/>
      </dsp:txXfrm>
    </dsp:sp>
    <dsp:sp modelId="{4661C24A-8B86-4513-9BC2-FF3777FA7A0F}">
      <dsp:nvSpPr>
        <dsp:cNvPr id="0" name=""/>
        <dsp:cNvSpPr/>
      </dsp:nvSpPr>
      <dsp:spPr>
        <a:xfrm>
          <a:off x="2374614" y="2240131"/>
          <a:ext cx="7123842" cy="489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05" tIns="152400" rIns="14450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 the process to fully assembly mounts.</a:t>
          </a:r>
        </a:p>
      </dsp:txBody>
      <dsp:txXfrm>
        <a:off x="2374614" y="2240131"/>
        <a:ext cx="7123842" cy="489778"/>
      </dsp:txXfrm>
    </dsp:sp>
    <dsp:sp modelId="{DD95F0A2-BAD4-4AF7-A8BE-FAAD36D539F9}">
      <dsp:nvSpPr>
        <dsp:cNvPr id="0" name=""/>
        <dsp:cNvSpPr/>
      </dsp:nvSpPr>
      <dsp:spPr>
        <a:xfrm rot="10800000">
          <a:off x="0" y="1506889"/>
          <a:ext cx="2374614" cy="7535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83" tIns="120904" rIns="168883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Laser </a:t>
          </a:r>
          <a:r>
            <a:rPr lang="en-US" sz="1700" kern="1200">
              <a:latin typeface="Verdana Pro Cond"/>
            </a:rPr>
            <a:t>Cutting</a:t>
          </a:r>
        </a:p>
      </dsp:txBody>
      <dsp:txXfrm rot="-10800000">
        <a:off x="0" y="1506889"/>
        <a:ext cx="2374614" cy="489778"/>
      </dsp:txXfrm>
    </dsp:sp>
    <dsp:sp modelId="{21C6DD27-A83F-453D-A445-8079E728BE7B}">
      <dsp:nvSpPr>
        <dsp:cNvPr id="0" name=""/>
        <dsp:cNvSpPr/>
      </dsp:nvSpPr>
      <dsp:spPr>
        <a:xfrm>
          <a:off x="2374614" y="1493974"/>
          <a:ext cx="7123842" cy="489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05" tIns="152400" rIns="14450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Verdana Pro Cond"/>
            </a:rPr>
            <a:t>Get</a:t>
          </a:r>
          <a:r>
            <a:rPr lang="en-US" sz="1200" kern="1200"/>
            <a:t> sheet metal pieces laser cut.</a:t>
          </a:r>
        </a:p>
      </dsp:txBody>
      <dsp:txXfrm>
        <a:off x="2374614" y="1493974"/>
        <a:ext cx="7123842" cy="489778"/>
      </dsp:txXfrm>
    </dsp:sp>
    <dsp:sp modelId="{BE59D2EA-1558-4EF9-A73A-1E9CBB9CB910}">
      <dsp:nvSpPr>
        <dsp:cNvPr id="0" name=""/>
        <dsp:cNvSpPr/>
      </dsp:nvSpPr>
      <dsp:spPr>
        <a:xfrm rot="10800000">
          <a:off x="0" y="747818"/>
          <a:ext cx="2374614" cy="7535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83" tIns="120904" rIns="168883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Hardware Prices</a:t>
          </a:r>
        </a:p>
      </dsp:txBody>
      <dsp:txXfrm rot="-10800000">
        <a:off x="0" y="747818"/>
        <a:ext cx="2374614" cy="489778"/>
      </dsp:txXfrm>
    </dsp:sp>
    <dsp:sp modelId="{C6A7F6DF-9334-4AEE-B638-EAE6BB8E2BEA}">
      <dsp:nvSpPr>
        <dsp:cNvPr id="0" name=""/>
        <dsp:cNvSpPr/>
      </dsp:nvSpPr>
      <dsp:spPr>
        <a:xfrm>
          <a:off x="2374614" y="747818"/>
          <a:ext cx="7123842" cy="489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05" tIns="152400" rIns="14450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Verdana Pro Cond"/>
            </a:rPr>
            <a:t>Determine</a:t>
          </a:r>
          <a:r>
            <a:rPr lang="en-US" sz="1200" kern="1200"/>
            <a:t> cost of hardware</a:t>
          </a:r>
        </a:p>
      </dsp:txBody>
      <dsp:txXfrm>
        <a:off x="2374614" y="747818"/>
        <a:ext cx="7123842" cy="489778"/>
      </dsp:txXfrm>
    </dsp:sp>
    <dsp:sp modelId="{123E54DF-9C53-446D-B3AB-20007C8CA722}">
      <dsp:nvSpPr>
        <dsp:cNvPr id="0" name=""/>
        <dsp:cNvSpPr/>
      </dsp:nvSpPr>
      <dsp:spPr>
        <a:xfrm rot="10800000">
          <a:off x="0" y="1662"/>
          <a:ext cx="2374614" cy="7535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83" tIns="120904" rIns="168883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BOM</a:t>
          </a:r>
        </a:p>
      </dsp:txBody>
      <dsp:txXfrm rot="-10800000">
        <a:off x="0" y="1662"/>
        <a:ext cx="2374614" cy="489778"/>
      </dsp:txXfrm>
    </dsp:sp>
    <dsp:sp modelId="{2BC27E84-97D1-44E5-8A28-90D875BE0D38}">
      <dsp:nvSpPr>
        <dsp:cNvPr id="0" name=""/>
        <dsp:cNvSpPr/>
      </dsp:nvSpPr>
      <dsp:spPr>
        <a:xfrm>
          <a:off x="2374614" y="1662"/>
          <a:ext cx="7123842" cy="489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05" tIns="152400" rIns="14450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Determine final Bill of Materials</a:t>
          </a:r>
        </a:p>
      </dsp:txBody>
      <dsp:txXfrm>
        <a:off x="2374614" y="1662"/>
        <a:ext cx="7123842" cy="48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45094-B77D-489C-9075-02548F388B72}">
      <dsp:nvSpPr>
        <dsp:cNvPr id="0" name=""/>
        <dsp:cNvSpPr/>
      </dsp:nvSpPr>
      <dsp:spPr>
        <a:xfrm>
          <a:off x="0" y="2441901"/>
          <a:ext cx="2330307" cy="801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31" tIns="135128" rIns="165731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Third vehicle fitment</a:t>
          </a:r>
        </a:p>
      </dsp:txBody>
      <dsp:txXfrm>
        <a:off x="0" y="2441901"/>
        <a:ext cx="2330307" cy="801486"/>
      </dsp:txXfrm>
    </dsp:sp>
    <dsp:sp modelId="{34E4B6CD-4864-486D-90E4-F449481DA5F1}">
      <dsp:nvSpPr>
        <dsp:cNvPr id="0" name=""/>
        <dsp:cNvSpPr/>
      </dsp:nvSpPr>
      <dsp:spPr>
        <a:xfrm>
          <a:off x="2330307" y="2441901"/>
          <a:ext cx="6990921" cy="8014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809" tIns="241300" rIns="141809" bIns="24130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Confirm fitment in </a:t>
          </a:r>
          <a:r>
            <a:rPr lang="en-US" sz="1900" kern="1200">
              <a:latin typeface="Verdana Pro Cond"/>
            </a:rPr>
            <a:t>Acura Integra</a:t>
          </a:r>
        </a:p>
      </dsp:txBody>
      <dsp:txXfrm>
        <a:off x="2330307" y="2441901"/>
        <a:ext cx="6990921" cy="801486"/>
      </dsp:txXfrm>
    </dsp:sp>
    <dsp:sp modelId="{BE59D2EA-1558-4EF9-A73A-1E9CBB9CB910}">
      <dsp:nvSpPr>
        <dsp:cNvPr id="0" name=""/>
        <dsp:cNvSpPr/>
      </dsp:nvSpPr>
      <dsp:spPr>
        <a:xfrm rot="10800000">
          <a:off x="0" y="1221237"/>
          <a:ext cx="2330307" cy="12326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31" tIns="135128" rIns="165731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Second vehicle fitment</a:t>
          </a:r>
        </a:p>
      </dsp:txBody>
      <dsp:txXfrm rot="-10800000">
        <a:off x="0" y="1221237"/>
        <a:ext cx="2330307" cy="801246"/>
      </dsp:txXfrm>
    </dsp:sp>
    <dsp:sp modelId="{C6A7F6DF-9334-4AEE-B638-EAE6BB8E2BEA}">
      <dsp:nvSpPr>
        <dsp:cNvPr id="0" name=""/>
        <dsp:cNvSpPr/>
      </dsp:nvSpPr>
      <dsp:spPr>
        <a:xfrm>
          <a:off x="2330307" y="1221237"/>
          <a:ext cx="6990921" cy="801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809" tIns="241300" rIns="141809" bIns="24130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Confirm fitment in </a:t>
          </a:r>
          <a:r>
            <a:rPr lang="en-US" sz="1900" kern="1200">
              <a:latin typeface="Verdana Pro Cond"/>
            </a:rPr>
            <a:t>EG Civic</a:t>
          </a:r>
        </a:p>
      </dsp:txBody>
      <dsp:txXfrm>
        <a:off x="2330307" y="1221237"/>
        <a:ext cx="6990921" cy="801246"/>
      </dsp:txXfrm>
    </dsp:sp>
    <dsp:sp modelId="{123E54DF-9C53-446D-B3AB-20007C8CA722}">
      <dsp:nvSpPr>
        <dsp:cNvPr id="0" name=""/>
        <dsp:cNvSpPr/>
      </dsp:nvSpPr>
      <dsp:spPr>
        <a:xfrm rot="10800000">
          <a:off x="0" y="573"/>
          <a:ext cx="2330307" cy="12326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31" tIns="135128" rIns="165731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Final test fit</a:t>
          </a:r>
        </a:p>
      </dsp:txBody>
      <dsp:txXfrm rot="-10800000">
        <a:off x="0" y="573"/>
        <a:ext cx="2330307" cy="801246"/>
      </dsp:txXfrm>
    </dsp:sp>
    <dsp:sp modelId="{2BC27E84-97D1-44E5-8A28-90D875BE0D38}">
      <dsp:nvSpPr>
        <dsp:cNvPr id="0" name=""/>
        <dsp:cNvSpPr/>
      </dsp:nvSpPr>
      <dsp:spPr>
        <a:xfrm>
          <a:off x="2330307" y="573"/>
          <a:ext cx="6990921" cy="801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809" tIns="241300" rIns="141809" bIns="24130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Verdana Pro Cond"/>
            </a:rPr>
            <a:t>Test final </a:t>
          </a:r>
          <a:r>
            <a:rPr lang="en-US" sz="1900" kern="1200"/>
            <a:t>design into teams Honda Del Sol.</a:t>
          </a:r>
        </a:p>
      </dsp:txBody>
      <dsp:txXfrm>
        <a:off x="2330307" y="573"/>
        <a:ext cx="6990921" cy="80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AD119-AAAE-4C74-82CD-3A3B9A38EA55}" type="datetimeFigureOut"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DE12-889F-4807-AE01-8B8C91C067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8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2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7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5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ars of a machine">
            <a:extLst>
              <a:ext uri="{FF2B5EF4-FFF2-40B4-BE49-F238E27FC236}">
                <a16:creationId xmlns:a16="http://schemas.microsoft.com/office/drawing/2014/main" id="{3860045D-9A67-4220-686B-81B36A0F5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405"/>
          <a:stretch/>
        </p:blipFill>
        <p:spPr>
          <a:xfrm>
            <a:off x="20" y="190510"/>
            <a:ext cx="12191435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39090"/>
            <a:ext cx="8330272" cy="353501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8000">
                <a:solidFill>
                  <a:srgbClr val="FFFFFF"/>
                </a:solidFill>
                <a:cs typeface="Calibri Light"/>
              </a:rPr>
              <a:t>Honda EV Conversion Kit Capstone Initial Testing Results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3998"/>
            <a:ext cx="5334000" cy="76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700">
                <a:solidFill>
                  <a:srgbClr val="FFFFFF"/>
                </a:solidFill>
                <a:cs typeface="Calibri"/>
              </a:rPr>
              <a:t>Paul Howell, Wyatt Watson, Josh Hattaway, David Brooks, and Bryce Greenberg</a:t>
            </a: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022F-B704-97DA-5495-4F3774ED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06" y="162674"/>
            <a:ext cx="9144000" cy="1263649"/>
          </a:xfrm>
        </p:spPr>
        <p:txBody>
          <a:bodyPr/>
          <a:lstStyle/>
          <a:p>
            <a:r>
              <a:rPr lang="en-US"/>
              <a:t>Specification Sheet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F3374D-C74E-5998-6756-21741BCDC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09306"/>
              </p:ext>
            </p:extLst>
          </p:nvPr>
        </p:nvGraphicFramePr>
        <p:xfrm>
          <a:off x="90399" y="1208436"/>
          <a:ext cx="1201547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4712">
                  <a:extLst>
                    <a:ext uri="{9D8B030D-6E8A-4147-A177-3AD203B41FA5}">
                      <a16:colId xmlns:a16="http://schemas.microsoft.com/office/drawing/2014/main" val="3595340094"/>
                    </a:ext>
                  </a:extLst>
                </a:gridCol>
                <a:gridCol w="2313139">
                  <a:extLst>
                    <a:ext uri="{9D8B030D-6E8A-4147-A177-3AD203B41FA5}">
                      <a16:colId xmlns:a16="http://schemas.microsoft.com/office/drawing/2014/main" val="1438751371"/>
                    </a:ext>
                  </a:extLst>
                </a:gridCol>
                <a:gridCol w="3347628">
                  <a:extLst>
                    <a:ext uri="{9D8B030D-6E8A-4147-A177-3AD203B41FA5}">
                      <a16:colId xmlns:a16="http://schemas.microsoft.com/office/drawing/2014/main" val="673775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Customer Requirement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CR met? (✓or 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Client Acceptable (✓or X)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098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kern="0">
                          <a:effectLst/>
                        </a:rPr>
                        <a:t>CR1 - Battery life sufficient for average commuter </a:t>
                      </a:r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0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kern="0">
                          <a:effectLst/>
                        </a:rPr>
                        <a:t>CR2 - Six or more batteries in vehicle </a:t>
                      </a:r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128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kern="0">
                          <a:effectLst/>
                        </a:rPr>
                        <a:t>CR3 - Consumer sellable (safe and durable) product </a:t>
                      </a:r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latin typeface="Verdana Pro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Verdana Pro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161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kern="0">
                          <a:effectLst/>
                        </a:rPr>
                        <a:t>CR4 - Lightweight </a:t>
                      </a:r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052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kern="0">
                          <a:effectLst/>
                        </a:rPr>
                        <a:t>CR5 - Cooling system for electric motor </a:t>
                      </a:r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41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kern="0">
                          <a:effectLst/>
                        </a:rPr>
                        <a:t>CR6 - Compatibility with similar vehicle models </a:t>
                      </a:r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7318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FDB7A2-D66E-7123-D334-71217A131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76558"/>
              </p:ext>
            </p:extLst>
          </p:nvPr>
        </p:nvGraphicFramePr>
        <p:xfrm>
          <a:off x="111303" y="3262044"/>
          <a:ext cx="11991465" cy="2669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65">
                  <a:extLst>
                    <a:ext uri="{9D8B030D-6E8A-4147-A177-3AD203B41FA5}">
                      <a16:colId xmlns:a16="http://schemas.microsoft.com/office/drawing/2014/main" val="1679117155"/>
                    </a:ext>
                  </a:extLst>
                </a:gridCol>
                <a:gridCol w="1500536">
                  <a:extLst>
                    <a:ext uri="{9D8B030D-6E8A-4147-A177-3AD203B41FA5}">
                      <a16:colId xmlns:a16="http://schemas.microsoft.com/office/drawing/2014/main" val="3238592629"/>
                    </a:ext>
                  </a:extLst>
                </a:gridCol>
                <a:gridCol w="2539371">
                  <a:extLst>
                    <a:ext uri="{9D8B030D-6E8A-4147-A177-3AD203B41FA5}">
                      <a16:colId xmlns:a16="http://schemas.microsoft.com/office/drawing/2014/main" val="3290456507"/>
                    </a:ext>
                  </a:extLst>
                </a:gridCol>
                <a:gridCol w="1500536">
                  <a:extLst>
                    <a:ext uri="{9D8B030D-6E8A-4147-A177-3AD203B41FA5}">
                      <a16:colId xmlns:a16="http://schemas.microsoft.com/office/drawing/2014/main" val="2107975586"/>
                    </a:ext>
                  </a:extLst>
                </a:gridCol>
                <a:gridCol w="1322265">
                  <a:extLst>
                    <a:ext uri="{9D8B030D-6E8A-4147-A177-3AD203B41FA5}">
                      <a16:colId xmlns:a16="http://schemas.microsoft.com/office/drawing/2014/main" val="121718182"/>
                    </a:ext>
                  </a:extLst>
                </a:gridCol>
                <a:gridCol w="1672392">
                  <a:extLst>
                    <a:ext uri="{9D8B030D-6E8A-4147-A177-3AD203B41FA5}">
                      <a16:colId xmlns:a16="http://schemas.microsoft.com/office/drawing/2014/main" val="1481145744"/>
                    </a:ext>
                  </a:extLst>
                </a:gridCol>
              </a:tblGrid>
              <a:tr h="841168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Engineering requirement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Target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Tolerance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Measured/ Calculated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 met? (✓or X)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Client Acceptable? (✓or X)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05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ER1 – Vehicle Range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100 Miles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&gt;100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613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ER2 – Battery Capacity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10 kWh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&gt;10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16 kWh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05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ER3 – Production Cost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$1,000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&lt;1,000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$300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969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ER4 – Power Output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300 hp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+/- 20 hp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29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ER5 – Torque Output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250 ft-</a:t>
                      </a:r>
                      <a:r>
                        <a:rPr lang="en-US" sz="1500" err="1">
                          <a:effectLst/>
                        </a:rPr>
                        <a:t>lbs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+/- 20 ft-</a:t>
                      </a:r>
                      <a:r>
                        <a:rPr lang="en-US" sz="1500" err="1">
                          <a:effectLst/>
                        </a:rPr>
                        <a:t>lbs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24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ER6 – Vehicle Weight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3,000 </a:t>
                      </a:r>
                      <a:r>
                        <a:rPr lang="en-US" sz="1500" err="1">
                          <a:effectLst/>
                        </a:rPr>
                        <a:t>lbs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+ 50 </a:t>
                      </a:r>
                      <a:r>
                        <a:rPr lang="en-US" sz="1500" err="1">
                          <a:effectLst/>
                        </a:rPr>
                        <a:t>lbs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2355 </a:t>
                      </a:r>
                      <a:r>
                        <a:rPr lang="en-US" sz="1500" err="1">
                          <a:effectLst/>
                        </a:rPr>
                        <a:t>lbs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345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ER7 – Component Cooling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200 °F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Less Then 200 °F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5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544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ER8 – Quantity of Mounts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Less Then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rgbClr val="00AF4F"/>
                          </a:solidFill>
                          <a:effectLst/>
                          <a:latin typeface="Segoe UI Symbol"/>
                        </a:rPr>
                        <a:t>✓</a:t>
                      </a:r>
                      <a:endParaRPr lang="en-US" sz="11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3509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608097-1122-5049-A8E6-4A7CF9F2821C}"/>
              </a:ext>
            </a:extLst>
          </p:cNvPr>
          <p:cNvSpPr txBox="1"/>
          <p:nvPr/>
        </p:nvSpPr>
        <p:spPr>
          <a:xfrm>
            <a:off x="25684" y="898988"/>
            <a:ext cx="4794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Table 3: Spec sheet CR's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88CA0-717A-FF31-B63D-110270D0EDEE}"/>
              </a:ext>
            </a:extLst>
          </p:cNvPr>
          <p:cNvSpPr txBox="1"/>
          <p:nvPr/>
        </p:nvSpPr>
        <p:spPr>
          <a:xfrm>
            <a:off x="25684" y="2953820"/>
            <a:ext cx="4794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Table 4: Spec sheet ER's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FED37-C55B-24DC-C15C-C2F6A45F2941}"/>
              </a:ext>
            </a:extLst>
          </p:cNvPr>
          <p:cNvSpPr txBox="1"/>
          <p:nvPr/>
        </p:nvSpPr>
        <p:spPr>
          <a:xfrm>
            <a:off x="10634597" y="6553737"/>
            <a:ext cx="15598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Wyatt Watson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9DBC-F0BB-C11F-1F1C-387758F8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2607"/>
            <a:ext cx="9144000" cy="1263649"/>
          </a:xfrm>
        </p:spPr>
        <p:txBody>
          <a:bodyPr/>
          <a:lstStyle/>
          <a:p>
            <a:r>
              <a:rPr lang="en-US"/>
              <a:t>QFD</a:t>
            </a:r>
          </a:p>
        </p:txBody>
      </p:sp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C105DE2-385A-CF30-D542-0873DED74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93" r="142" b="-153"/>
          <a:stretch/>
        </p:blipFill>
        <p:spPr>
          <a:xfrm>
            <a:off x="2454676" y="391250"/>
            <a:ext cx="6840500" cy="6075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C0F9C-7EA8-C795-634D-8B3451E0D314}"/>
              </a:ext>
            </a:extLst>
          </p:cNvPr>
          <p:cNvSpPr txBox="1"/>
          <p:nvPr/>
        </p:nvSpPr>
        <p:spPr>
          <a:xfrm>
            <a:off x="4010794" y="6506034"/>
            <a:ext cx="4794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6: Quality functional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49EEA-1766-1DD5-B316-82C03A417783}"/>
              </a:ext>
            </a:extLst>
          </p:cNvPr>
          <p:cNvSpPr txBox="1"/>
          <p:nvPr/>
        </p:nvSpPr>
        <p:spPr>
          <a:xfrm>
            <a:off x="10342485" y="6553737"/>
            <a:ext cx="18519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Bryce Greenberg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2CCA-26B2-B31A-B5A8-9B1D4EF5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58" y="216613"/>
            <a:ext cx="9536365" cy="1263649"/>
          </a:xfrm>
        </p:spPr>
        <p:txBody>
          <a:bodyPr>
            <a:normAutofit fontScale="90000"/>
          </a:bodyPr>
          <a:lstStyle/>
          <a:p>
            <a:r>
              <a:rPr lang="en-US"/>
              <a:t>Gantt Chart – Updated for testing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3997-B131-41DB-0665-2E5209381A33}"/>
              </a:ext>
            </a:extLst>
          </p:cNvPr>
          <p:cNvSpPr txBox="1"/>
          <p:nvPr/>
        </p:nvSpPr>
        <p:spPr>
          <a:xfrm>
            <a:off x="164165" y="6364379"/>
            <a:ext cx="529984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Figure 7 and 8: Gantt chart and current testing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ACE3E-1A4A-FA5B-8CBB-1D663555B959}"/>
              </a:ext>
            </a:extLst>
          </p:cNvPr>
          <p:cNvSpPr txBox="1"/>
          <p:nvPr/>
        </p:nvSpPr>
        <p:spPr>
          <a:xfrm>
            <a:off x="10306975" y="6553737"/>
            <a:ext cx="18874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Bryce Greenberg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FE3F8-595E-086D-D859-4FB67F48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8" y="1181454"/>
            <a:ext cx="5896798" cy="4867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E9039-8369-924C-D6FC-77E76873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32" y="2030073"/>
            <a:ext cx="5676803" cy="27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2CF-C4D3-1096-7ADE-4464F1D0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2539"/>
            <a:ext cx="9144000" cy="1263649"/>
          </a:xfrm>
        </p:spPr>
        <p:txBody>
          <a:bodyPr/>
          <a:lstStyle/>
          <a:p>
            <a:r>
              <a:rPr lang="en-US"/>
              <a:t>Design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C3F36A-5EB8-30D4-8990-51FA296A6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92510"/>
              </p:ext>
            </p:extLst>
          </p:nvPr>
        </p:nvGraphicFramePr>
        <p:xfrm>
          <a:off x="453776" y="1549685"/>
          <a:ext cx="11379740" cy="45291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689870">
                  <a:extLst>
                    <a:ext uri="{9D8B030D-6E8A-4147-A177-3AD203B41FA5}">
                      <a16:colId xmlns:a16="http://schemas.microsoft.com/office/drawing/2014/main" val="805577101"/>
                    </a:ext>
                  </a:extLst>
                </a:gridCol>
                <a:gridCol w="5689870">
                  <a:extLst>
                    <a:ext uri="{9D8B030D-6E8A-4147-A177-3AD203B41FA5}">
                      <a16:colId xmlns:a16="http://schemas.microsoft.com/office/drawing/2014/main" val="2598183737"/>
                    </a:ext>
                  </a:extLst>
                </a:gridCol>
              </a:tblGrid>
              <a:tr h="41174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Customer Requirement 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Developed Engineering Requirement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73184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CR1 - Battery life sufficient for average commuter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ER1 - Range greater than 100 miles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84280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CR2 - Six or more batteries in vehicle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ER2 - Increase battery capacity greater than 40 kWh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67072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CR3 - Consumer sellable (safe and durable) product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ER3 - Reduce cost of production ($)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13260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CR3 - Consumer sellable (safe and durable) product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ER4 - Maximize power output 300 hp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784723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CR3 - Consumer sellable (safe and durable) product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ER5 - Maximize torque output 250 ft-lb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726155"/>
                  </a:ext>
                </a:extLst>
              </a:tr>
              <a:tr h="411744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CR4 - Lightweight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ER6 - Decrease weight less than 3000 lbs.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575218"/>
                  </a:ext>
                </a:extLst>
              </a:tr>
              <a:tr h="411744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CR5 - Cooling system for electric motor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ER7 - Cool components to less than 200°F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11515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CR6 - Compatibility with similar vehicle models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ER8 - Reduce number of mounts, 5 or less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136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66DA4C-8C00-E2D3-C92A-97726EB120D2}"/>
              </a:ext>
            </a:extLst>
          </p:cNvPr>
          <p:cNvSpPr txBox="1"/>
          <p:nvPr/>
        </p:nvSpPr>
        <p:spPr>
          <a:xfrm>
            <a:off x="393842" y="1198651"/>
            <a:ext cx="4794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Table 1: CR's and ER's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22993-F073-F43B-E512-973F01AF108E}"/>
              </a:ext>
            </a:extLst>
          </p:cNvPr>
          <p:cNvSpPr txBox="1"/>
          <p:nvPr/>
        </p:nvSpPr>
        <p:spPr>
          <a:xfrm>
            <a:off x="10528309" y="6553737"/>
            <a:ext cx="17960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Joshua Hattaway</a:t>
            </a:r>
          </a:p>
        </p:txBody>
      </p:sp>
    </p:spTree>
    <p:extLst>
      <p:ext uri="{BB962C8B-B14F-4D97-AF65-F5344CB8AC3E}">
        <p14:creationId xmlns:p14="http://schemas.microsoft.com/office/powerpoint/2010/main" val="259047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B7B5-11D2-1920-F237-8FF40964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4045"/>
            <a:ext cx="9144000" cy="1263649"/>
          </a:xfrm>
        </p:spPr>
        <p:txBody>
          <a:bodyPr/>
          <a:lstStyle/>
          <a:p>
            <a:r>
              <a:rPr lang="en-US"/>
              <a:t>Top Level Testing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752DBC-D165-9067-138D-AEB23B867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374999"/>
              </p:ext>
            </p:extLst>
          </p:nvPr>
        </p:nvGraphicFramePr>
        <p:xfrm>
          <a:off x="650308" y="2582841"/>
          <a:ext cx="10839234" cy="380999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419617">
                  <a:extLst>
                    <a:ext uri="{9D8B030D-6E8A-4147-A177-3AD203B41FA5}">
                      <a16:colId xmlns:a16="http://schemas.microsoft.com/office/drawing/2014/main" val="60832080"/>
                    </a:ext>
                  </a:extLst>
                </a:gridCol>
                <a:gridCol w="5419617">
                  <a:extLst>
                    <a:ext uri="{9D8B030D-6E8A-4147-A177-3AD203B41FA5}">
                      <a16:colId xmlns:a16="http://schemas.microsoft.com/office/drawing/2014/main" val="400366518"/>
                    </a:ext>
                  </a:extLst>
                </a:gridCol>
              </a:tblGrid>
              <a:tr h="346363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Experiment/Test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Relevant DRs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657330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EX1 – Weight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CR4, ER6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363367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EX2 – Battery Voltage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CR1, CR2, ER1, ER2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496718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EX3 – Pre-Drive Electrical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51467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EX4 – Pre-Drive Rigidity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109952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EX5 – Range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CR1, CR2, ER1, ER2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49826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EX6 – Production Process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CR3, ER3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060233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EX7 – Compatibility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CR6, ER8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90449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EX8 – Cooling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CR5, ER7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567448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EX9 – Power Output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CR3, ER4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483325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</a:rPr>
                        <a:t>EX10 – Torque Output Test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CR3, ER5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430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770DED-A1CB-DA2C-6491-169950F84158}"/>
              </a:ext>
            </a:extLst>
          </p:cNvPr>
          <p:cNvSpPr txBox="1"/>
          <p:nvPr/>
        </p:nvSpPr>
        <p:spPr>
          <a:xfrm>
            <a:off x="582201" y="2309642"/>
            <a:ext cx="4794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Table 2: Testing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97E7C9-4B18-0A39-8BEA-3BFD23EDC8DB}"/>
              </a:ext>
            </a:extLst>
          </p:cNvPr>
          <p:cNvSpPr txBox="1">
            <a:spLocks/>
          </p:cNvSpPr>
          <p:nvPr/>
        </p:nvSpPr>
        <p:spPr>
          <a:xfrm>
            <a:off x="650636" y="1168745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Ten tests planned</a:t>
            </a:r>
          </a:p>
          <a:p>
            <a:pPr lvl="1"/>
            <a:r>
              <a:rPr lang="en-US" sz="2000"/>
              <a:t>8 for verifying Design Requirements</a:t>
            </a:r>
          </a:p>
          <a:p>
            <a:pPr lvl="1"/>
            <a:r>
              <a:rPr lang="en-US" sz="2000"/>
              <a:t>2 for guaranteeing safety of drivers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1B141-6332-2167-3506-F1FF8988C172}"/>
              </a:ext>
            </a:extLst>
          </p:cNvPr>
          <p:cNvSpPr txBox="1"/>
          <p:nvPr/>
        </p:nvSpPr>
        <p:spPr>
          <a:xfrm>
            <a:off x="10545628" y="6553737"/>
            <a:ext cx="17094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Joshua Hattaway</a:t>
            </a:r>
          </a:p>
        </p:txBody>
      </p:sp>
    </p:spTree>
    <p:extLst>
      <p:ext uri="{BB962C8B-B14F-4D97-AF65-F5344CB8AC3E}">
        <p14:creationId xmlns:p14="http://schemas.microsoft.com/office/powerpoint/2010/main" val="213295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F74C-BACD-332B-B793-F2B4A03C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7" y="1147280"/>
            <a:ext cx="10668000" cy="3756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In-depth description of tests</a:t>
            </a:r>
          </a:p>
          <a:p>
            <a:r>
              <a:rPr lang="en-US" sz="2400"/>
              <a:t>&gt; 25% complete</a:t>
            </a:r>
          </a:p>
          <a:p>
            <a:r>
              <a:rPr lang="en-US" sz="2400"/>
              <a:t>Majority of tests will be completed after final wiring</a:t>
            </a:r>
          </a:p>
          <a:p>
            <a:r>
              <a:rPr lang="en-US" sz="2400"/>
              <a:t>Completed tests:</a:t>
            </a:r>
          </a:p>
          <a:p>
            <a:pPr lvl="1"/>
            <a:r>
              <a:rPr lang="en-US"/>
              <a:t>Weight </a:t>
            </a:r>
          </a:p>
          <a:p>
            <a:pPr lvl="1"/>
            <a:r>
              <a:rPr lang="en-US">
                <a:ea typeface="+mn-lt"/>
                <a:cs typeface="+mn-lt"/>
              </a:rPr>
              <a:t>Pre-drive electrical test (half completed)</a:t>
            </a:r>
            <a:endParaRPr lang="en-US"/>
          </a:p>
          <a:p>
            <a:pPr lvl="1"/>
            <a:r>
              <a:rPr lang="en-US"/>
              <a:t>Production Process </a:t>
            </a:r>
          </a:p>
          <a:p>
            <a:pPr lvl="1"/>
            <a:r>
              <a:rPr lang="en-US"/>
              <a:t>Fitment</a:t>
            </a:r>
          </a:p>
          <a:p>
            <a:pPr lvl="1"/>
            <a:r>
              <a:rPr lang="en-US">
                <a:ea typeface="+mn-lt"/>
                <a:cs typeface="+mn-lt"/>
              </a:rPr>
              <a:t>Battery Voltage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999AA3-FBEC-3956-5E86-D85D29285A11}"/>
              </a:ext>
            </a:extLst>
          </p:cNvPr>
          <p:cNvSpPr txBox="1">
            <a:spLocks/>
          </p:cNvSpPr>
          <p:nvPr/>
        </p:nvSpPr>
        <p:spPr>
          <a:xfrm>
            <a:off x="762000" y="291101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Detailed Testing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0BBB5-749D-E41B-F2F4-62A0BFF9DE09}"/>
              </a:ext>
            </a:extLst>
          </p:cNvPr>
          <p:cNvSpPr txBox="1"/>
          <p:nvPr/>
        </p:nvSpPr>
        <p:spPr>
          <a:xfrm>
            <a:off x="10814059" y="6553737"/>
            <a:ext cx="13804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Paul Howell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82B5-E382-7E87-F370-249BBD97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1101"/>
            <a:ext cx="9144000" cy="1263649"/>
          </a:xfrm>
        </p:spPr>
        <p:txBody>
          <a:bodyPr/>
          <a:lstStyle/>
          <a:p>
            <a:r>
              <a:rPr lang="en-US"/>
              <a:t>Weight Test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AD1D7BD-498C-DFD6-7DA8-B44FA4D5E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27540"/>
              </p:ext>
            </p:extLst>
          </p:nvPr>
        </p:nvGraphicFramePr>
        <p:xfrm>
          <a:off x="573641" y="1258583"/>
          <a:ext cx="106680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0C7DAA-2781-190B-7CBA-EC493F298104}"/>
              </a:ext>
            </a:extLst>
          </p:cNvPr>
          <p:cNvSpPr txBox="1"/>
          <p:nvPr/>
        </p:nvSpPr>
        <p:spPr>
          <a:xfrm>
            <a:off x="2177143" y="4562103"/>
            <a:ext cx="6917376" cy="13062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11" name="Picture 111" descr="A picture containing dirty&#10;&#10;Description automatically generated">
            <a:extLst>
              <a:ext uri="{FF2B5EF4-FFF2-40B4-BE49-F238E27FC236}">
                <a16:creationId xmlns:a16="http://schemas.microsoft.com/office/drawing/2014/main" id="{0C9CB99A-ACA2-F59D-2DD3-339A5E2E61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6" t="4583" r="623" b="-271"/>
          <a:stretch/>
        </p:blipFill>
        <p:spPr>
          <a:xfrm rot="10800000">
            <a:off x="760288" y="4543747"/>
            <a:ext cx="2365478" cy="1968677"/>
          </a:xfrm>
          <a:prstGeom prst="rect">
            <a:avLst/>
          </a:prstGeom>
        </p:spPr>
      </p:pic>
      <p:pic>
        <p:nvPicPr>
          <p:cNvPr id="112" name="Picture 112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E010CBBC-FFA8-6DC7-3129-237DCFA886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" r="15576" b="-417"/>
          <a:stretch/>
        </p:blipFill>
        <p:spPr>
          <a:xfrm>
            <a:off x="3808287" y="4540749"/>
            <a:ext cx="2315911" cy="19631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BCDD71D-04E9-BBD9-F384-AFF2BB92E3F7}"/>
              </a:ext>
            </a:extLst>
          </p:cNvPr>
          <p:cNvSpPr txBox="1"/>
          <p:nvPr/>
        </p:nvSpPr>
        <p:spPr>
          <a:xfrm>
            <a:off x="708228" y="6515694"/>
            <a:ext cx="38944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1: Tesla motor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0B3078-B3DC-DF35-A6E3-E35B43AE81A4}"/>
              </a:ext>
            </a:extLst>
          </p:cNvPr>
          <p:cNvSpPr txBox="1"/>
          <p:nvPr/>
        </p:nvSpPr>
        <p:spPr>
          <a:xfrm>
            <a:off x="3721980" y="6515693"/>
            <a:ext cx="38944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2: Batteries and mounts</a:t>
            </a:r>
          </a:p>
        </p:txBody>
      </p:sp>
      <p:pic>
        <p:nvPicPr>
          <p:cNvPr id="53" name="Picture 53" descr="A picture containing engine, green&#10;&#10;Description automatically generated">
            <a:extLst>
              <a:ext uri="{FF2B5EF4-FFF2-40B4-BE49-F238E27FC236}">
                <a16:creationId xmlns:a16="http://schemas.microsoft.com/office/drawing/2014/main" id="{3AEF553A-D4E1-342C-B62A-0B187B6782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39" t="40313" r="13785" b="12188"/>
          <a:stretch/>
        </p:blipFill>
        <p:spPr>
          <a:xfrm>
            <a:off x="6856288" y="4542345"/>
            <a:ext cx="4463674" cy="197084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781E77E-91ED-EC36-7075-528A54180646}"/>
              </a:ext>
            </a:extLst>
          </p:cNvPr>
          <p:cNvSpPr txBox="1"/>
          <p:nvPr/>
        </p:nvSpPr>
        <p:spPr>
          <a:xfrm>
            <a:off x="6761417" y="6515693"/>
            <a:ext cx="38944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3: Motor mounts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9FB3C3B-261B-F068-A1C1-5BE2C65A7E27}"/>
              </a:ext>
            </a:extLst>
          </p:cNvPr>
          <p:cNvSpPr/>
          <p:nvPr/>
        </p:nvSpPr>
        <p:spPr>
          <a:xfrm rot="1320000">
            <a:off x="6695326" y="4537752"/>
            <a:ext cx="1318516" cy="1960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C9D403B-408E-B886-CD0E-7296A2F45184}"/>
              </a:ext>
            </a:extLst>
          </p:cNvPr>
          <p:cNvSpPr/>
          <p:nvPr/>
        </p:nvSpPr>
        <p:spPr>
          <a:xfrm rot="-1140000">
            <a:off x="10316966" y="4486381"/>
            <a:ext cx="1318516" cy="1960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53A5D5-4F7B-A173-713C-1BB30D0B14C4}"/>
              </a:ext>
            </a:extLst>
          </p:cNvPr>
          <p:cNvSpPr txBox="1"/>
          <p:nvPr/>
        </p:nvSpPr>
        <p:spPr>
          <a:xfrm>
            <a:off x="10814059" y="6553737"/>
            <a:ext cx="13804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Paul Howell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E1A6-5625-F174-EA00-F746499D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8360"/>
            <a:ext cx="9144000" cy="1263649"/>
          </a:xfrm>
        </p:spPr>
        <p:txBody>
          <a:bodyPr/>
          <a:lstStyle/>
          <a:p>
            <a:r>
              <a:rPr lang="en-US"/>
              <a:t>Pre-Drive Electrical Test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2F921EC5-0B69-0233-8FEC-B47376E30593}"/>
              </a:ext>
            </a:extLst>
          </p:cNvPr>
          <p:cNvSpPr txBox="1"/>
          <p:nvPr/>
        </p:nvSpPr>
        <p:spPr>
          <a:xfrm>
            <a:off x="10814059" y="6553737"/>
            <a:ext cx="13804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Paul Howell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F198AB-4B22-9DFA-132E-C1D2FA49095E}"/>
              </a:ext>
            </a:extLst>
          </p:cNvPr>
          <p:cNvSpPr txBox="1"/>
          <p:nvPr/>
        </p:nvSpPr>
        <p:spPr>
          <a:xfrm>
            <a:off x="762000" y="1045534"/>
            <a:ext cx="1113464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Power on and check critical safety and operational components</a:t>
            </a:r>
          </a:p>
          <a:p>
            <a:endParaRPr lang="en-US" sz="2800"/>
          </a:p>
          <a:p>
            <a:pPr marL="742950" lvl="1" indent="-285750">
              <a:buFont typeface="Arial"/>
              <a:buChar char="•"/>
            </a:pPr>
            <a:r>
              <a:rPr lang="en-US" sz="2800"/>
              <a:t>12 Volt System (Lights, Horn, </a:t>
            </a:r>
            <a:r>
              <a:rPr lang="en-US" sz="2800" err="1"/>
              <a:t>etc</a:t>
            </a:r>
            <a:r>
              <a:rPr lang="en-US" sz="2800"/>
              <a:t>) has been fully validated</a:t>
            </a:r>
          </a:p>
          <a:p>
            <a:pPr marL="742950" lvl="1" indent="-285750">
              <a:buFont typeface="Arial"/>
              <a:buChar char="•"/>
            </a:pPr>
            <a:endParaRPr lang="en-US" sz="2800"/>
          </a:p>
          <a:p>
            <a:pPr marL="742950" lvl="1" indent="-285750">
              <a:buFont typeface="Arial"/>
              <a:buChar char="•"/>
            </a:pPr>
            <a:r>
              <a:rPr lang="en-US" sz="2800"/>
              <a:t>400 Volt System in progress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/>
              <a:t>External charger validated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/>
              <a:t>Battery connections validated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/>
              <a:t>Motor connections validated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/>
              <a:t>Main contactor validated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/>
              <a:t>On board charger in progress</a:t>
            </a:r>
          </a:p>
        </p:txBody>
      </p:sp>
    </p:spTree>
    <p:extLst>
      <p:ext uri="{BB962C8B-B14F-4D97-AF65-F5344CB8AC3E}">
        <p14:creationId xmlns:p14="http://schemas.microsoft.com/office/powerpoint/2010/main" val="97430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74F4-AB06-4EE0-B9B7-1F450A61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22" y="313443"/>
            <a:ext cx="9144000" cy="1263649"/>
          </a:xfrm>
        </p:spPr>
        <p:txBody>
          <a:bodyPr/>
          <a:lstStyle/>
          <a:p>
            <a:r>
              <a:rPr lang="en-US"/>
              <a:t>Production Process Test</a:t>
            </a:r>
          </a:p>
        </p:txBody>
      </p:sp>
      <p:graphicFrame>
        <p:nvGraphicFramePr>
          <p:cNvPr id="21" name="TextBox 11">
            <a:extLst>
              <a:ext uri="{FF2B5EF4-FFF2-40B4-BE49-F238E27FC236}">
                <a16:creationId xmlns:a16="http://schemas.microsoft.com/office/drawing/2014/main" id="{21F1F937-AD86-D1DA-1575-1FE7CD408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941811"/>
              </p:ext>
            </p:extLst>
          </p:nvPr>
        </p:nvGraphicFramePr>
        <p:xfrm>
          <a:off x="1086207" y="1538875"/>
          <a:ext cx="9498457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5538FA2-BA0B-55B5-56D5-BE83FD98D5F2}"/>
              </a:ext>
            </a:extLst>
          </p:cNvPr>
          <p:cNvSpPr txBox="1"/>
          <p:nvPr/>
        </p:nvSpPr>
        <p:spPr>
          <a:xfrm>
            <a:off x="10814059" y="6553737"/>
            <a:ext cx="13804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David Brooks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8369-AAB8-930A-C2F9-0244112E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79032"/>
            <a:ext cx="9144000" cy="1263649"/>
          </a:xfrm>
        </p:spPr>
        <p:txBody>
          <a:bodyPr/>
          <a:lstStyle/>
          <a:p>
            <a:r>
              <a:rPr lang="en-US"/>
              <a:t>Fitment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F98F1-E3AC-4B2A-F720-9D8C77D64FFD}"/>
              </a:ext>
            </a:extLst>
          </p:cNvPr>
          <p:cNvSpPr txBox="1"/>
          <p:nvPr/>
        </p:nvSpPr>
        <p:spPr>
          <a:xfrm>
            <a:off x="10814059" y="6553737"/>
            <a:ext cx="13804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David Brooks</a:t>
            </a:r>
            <a:endParaRPr lang="en-US"/>
          </a:p>
        </p:txBody>
      </p:sp>
      <p:graphicFrame>
        <p:nvGraphicFramePr>
          <p:cNvPr id="5" name="TextBox 11">
            <a:extLst>
              <a:ext uri="{FF2B5EF4-FFF2-40B4-BE49-F238E27FC236}">
                <a16:creationId xmlns:a16="http://schemas.microsoft.com/office/drawing/2014/main" id="{3BFD1CDE-3663-D51A-74D2-7F201B47A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60241"/>
              </p:ext>
            </p:extLst>
          </p:nvPr>
        </p:nvGraphicFramePr>
        <p:xfrm>
          <a:off x="584770" y="998430"/>
          <a:ext cx="9321229" cy="324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CCA823D-02F3-256C-1E2A-C3A0C302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5517"/>
            <a:ext cx="4164419" cy="2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engine&#10;&#10;Description automatically generated">
            <a:extLst>
              <a:ext uri="{FF2B5EF4-FFF2-40B4-BE49-F238E27FC236}">
                <a16:creationId xmlns:a16="http://schemas.microsoft.com/office/drawing/2014/main" id="{2CDE2631-A06D-CE2E-7E1E-E72E1DA3A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6" y="4403093"/>
            <a:ext cx="3628361" cy="22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FE4C-1831-F895-C24D-C0372C2C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9663"/>
            <a:ext cx="9144000" cy="1263649"/>
          </a:xfrm>
        </p:spPr>
        <p:txBody>
          <a:bodyPr/>
          <a:lstStyle/>
          <a:p>
            <a:r>
              <a:rPr lang="en-US"/>
              <a:t>Battery Voltage Test</a:t>
            </a:r>
          </a:p>
        </p:txBody>
      </p:sp>
      <p:pic>
        <p:nvPicPr>
          <p:cNvPr id="53" name="Picture 7" descr="A picture containing text, person, outdoor, device&#10;&#10;Description automatically generated">
            <a:extLst>
              <a:ext uri="{FF2B5EF4-FFF2-40B4-BE49-F238E27FC236}">
                <a16:creationId xmlns:a16="http://schemas.microsoft.com/office/drawing/2014/main" id="{3716B62D-57B0-3042-8CAD-4E523C3F8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0" t="18265"/>
          <a:stretch/>
        </p:blipFill>
        <p:spPr>
          <a:xfrm rot="5400000">
            <a:off x="6634574" y="3836661"/>
            <a:ext cx="2825910" cy="2134718"/>
          </a:xfrm>
          <a:prstGeom prst="rect">
            <a:avLst/>
          </a:prstGeom>
        </p:spPr>
      </p:pic>
      <p:pic>
        <p:nvPicPr>
          <p:cNvPr id="55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912F87E4-948B-A0A6-B6A3-11D363234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2" r="19637"/>
          <a:stretch/>
        </p:blipFill>
        <p:spPr>
          <a:xfrm rot="5400000">
            <a:off x="2325095" y="3411481"/>
            <a:ext cx="2598823" cy="321902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084F30C-FA01-6D30-0E01-188D2D693232}"/>
              </a:ext>
            </a:extLst>
          </p:cNvPr>
          <p:cNvSpPr txBox="1"/>
          <p:nvPr/>
        </p:nvSpPr>
        <p:spPr>
          <a:xfrm>
            <a:off x="1898318" y="6318772"/>
            <a:ext cx="3894454" cy="5333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4: Testing voltage of battery module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31AA41-5FF6-CE7B-4B7F-6C2AEC736975}"/>
              </a:ext>
            </a:extLst>
          </p:cNvPr>
          <p:cNvSpPr txBox="1"/>
          <p:nvPr/>
        </p:nvSpPr>
        <p:spPr>
          <a:xfrm>
            <a:off x="6891190" y="6319002"/>
            <a:ext cx="19686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5: Battery voltage reading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CE1B252-75FA-A2E6-9DAB-B4FCD15ADF61}"/>
              </a:ext>
            </a:extLst>
          </p:cNvPr>
          <p:cNvSpPr txBox="1"/>
          <p:nvPr/>
        </p:nvSpPr>
        <p:spPr>
          <a:xfrm>
            <a:off x="10697227" y="6553737"/>
            <a:ext cx="14972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Wyatt Watson</a:t>
            </a:r>
            <a:endParaRPr lang="en-US"/>
          </a:p>
        </p:txBody>
      </p:sp>
      <p:sp>
        <p:nvSpPr>
          <p:cNvPr id="209" name="Content Placeholder 208">
            <a:extLst>
              <a:ext uri="{FF2B5EF4-FFF2-40B4-BE49-F238E27FC236}">
                <a16:creationId xmlns:a16="http://schemas.microsoft.com/office/drawing/2014/main" id="{FD90C49E-1DC8-4904-113F-31486170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59" y="1165040"/>
            <a:ext cx="10668000" cy="3048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Test voltage of each of the 6 LG Chem batteries with multimeter</a:t>
            </a:r>
          </a:p>
          <a:p>
            <a:pPr lvl="1"/>
            <a:r>
              <a:rPr lang="en-US"/>
              <a:t>Ensure voltage levels meet manufacturer nominal motor requirements (275-420V, target of 400)</a:t>
            </a:r>
          </a:p>
          <a:p>
            <a:pPr lvl="1"/>
            <a:r>
              <a:rPr lang="en-US">
                <a:ea typeface="+mn-lt"/>
                <a:cs typeface="+mn-lt"/>
              </a:rPr>
              <a:t>Fully charged batteries: 6 x 60.1 V = 360.6V</a:t>
            </a:r>
            <a:endParaRPr lang="en-US"/>
          </a:p>
          <a:p>
            <a:r>
              <a:rPr lang="en-US" sz="2400"/>
              <a:t>Calculate capacity per pack</a:t>
            </a:r>
          </a:p>
          <a:p>
            <a:pPr lvl="1"/>
            <a:r>
              <a:rPr lang="en-US"/>
              <a:t>45Ah (per cell) x 360.6 V = 16 kWh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4415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798cde-bad5-47e7-b32b-e7d3193043b0" xsi:nil="true"/>
    <lcf76f155ced4ddcb4097134ff3c332f xmlns="68b3c209-670b-4481-acb0-4064b2fa96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F8769406DE2488363DCF39A24EBD5" ma:contentTypeVersion="12" ma:contentTypeDescription="Create a new document." ma:contentTypeScope="" ma:versionID="03b761289524307e5967a8c468698bce">
  <xsd:schema xmlns:xsd="http://www.w3.org/2001/XMLSchema" xmlns:xs="http://www.w3.org/2001/XMLSchema" xmlns:p="http://schemas.microsoft.com/office/2006/metadata/properties" xmlns:ns2="68b3c209-670b-4481-acb0-4064b2fa9632" xmlns:ns3="e5798cde-bad5-47e7-b32b-e7d3193043b0" targetNamespace="http://schemas.microsoft.com/office/2006/metadata/properties" ma:root="true" ma:fieldsID="d6c92405acb42f5ebd892f60c95aa1a5" ns2:_="" ns3:_="">
    <xsd:import namespace="68b3c209-670b-4481-acb0-4064b2fa9632"/>
    <xsd:import namespace="e5798cde-bad5-47e7-b32b-e7d3193043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3c209-670b-4481-acb0-4064b2fa96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98cde-bad5-47e7-b32b-e7d3193043b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0187dc1-ead4-4f6f-b4d1-7e96c0e74305}" ma:internalName="TaxCatchAll" ma:showField="CatchAllData" ma:web="e5798cde-bad5-47e7-b32b-e7d319304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C8F90-BDC8-4356-B19A-E754C458A80A}">
  <ds:schemaRefs>
    <ds:schemaRef ds:uri="68b3c209-670b-4481-acb0-4064b2fa9632"/>
    <ds:schemaRef ds:uri="e5798cde-bad5-47e7-b32b-e7d3193043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E9D989-644C-4095-9919-A23C978A4605}">
  <ds:schemaRefs>
    <ds:schemaRef ds:uri="68b3c209-670b-4481-acb0-4064b2fa9632"/>
    <ds:schemaRef ds:uri="e5798cde-bad5-47e7-b32b-e7d3193043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A426F0-CB83-41C8-9FA1-618D3E1498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TornVTI</vt:lpstr>
      <vt:lpstr>Honda EV Conversion Kit Capstone Initial Testing Results</vt:lpstr>
      <vt:lpstr>Design Requirements</vt:lpstr>
      <vt:lpstr>Top Level Testing Summary</vt:lpstr>
      <vt:lpstr>PowerPoint Presentation</vt:lpstr>
      <vt:lpstr>Weight Test</vt:lpstr>
      <vt:lpstr>Pre-Drive Electrical Test</vt:lpstr>
      <vt:lpstr>Production Process Test</vt:lpstr>
      <vt:lpstr>Fitment Test</vt:lpstr>
      <vt:lpstr>Battery Voltage Test</vt:lpstr>
      <vt:lpstr>Specification Sheet</vt:lpstr>
      <vt:lpstr>QFD</vt:lpstr>
      <vt:lpstr>Gantt Chart – Updated for testing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2022-09-14T00:33:33Z</dcterms:created>
  <dcterms:modified xsi:type="dcterms:W3CDTF">2023-04-13T23:31:13Z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0x01010020EF8769406DE2488363DCF39A24EBD5</vt:lpwstr>
  </property>
  <property fmtid="{D5CDD505-2E9C-101B-9397-08002B2CF9AE}" pid="3" name="MediaServiceImageTags">
    <vt:lpwstr/>
  </property>
</Properties>
</file>